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Futura Bold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Eczar Bold" panose="020B0604020202020204" charset="0"/>
      <p:regular r:id="rId16"/>
    </p:embeddedFont>
    <p:embeddedFont>
      <p:font typeface="Futura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10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sv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sv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sv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sv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sv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0.svg"/><Relationship Id="rId18" Type="http://schemas.openxmlformats.org/officeDocument/2006/relationships/image" Target="../media/image19.png"/><Relationship Id="rId26" Type="http://schemas.openxmlformats.org/officeDocument/2006/relationships/image" Target="../media/image22.png"/><Relationship Id="rId3" Type="http://schemas.openxmlformats.org/officeDocument/2006/relationships/image" Target="../media/image27.svg"/><Relationship Id="rId21" Type="http://schemas.openxmlformats.org/officeDocument/2006/relationships/image" Target="../media/image39.svg"/><Relationship Id="rId7" Type="http://schemas.openxmlformats.org/officeDocument/2006/relationships/image" Target="../media/image31.svg"/><Relationship Id="rId12" Type="http://schemas.openxmlformats.org/officeDocument/2006/relationships/image" Target="../media/image5.png"/><Relationship Id="rId17" Type="http://schemas.openxmlformats.org/officeDocument/2006/relationships/image" Target="../media/image35.svg"/><Relationship Id="rId25" Type="http://schemas.openxmlformats.org/officeDocument/2006/relationships/image" Target="../media/image14.svg"/><Relationship Id="rId2" Type="http://schemas.openxmlformats.org/officeDocument/2006/relationships/image" Target="../media/image14.png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.svg"/><Relationship Id="rId24" Type="http://schemas.openxmlformats.org/officeDocument/2006/relationships/image" Target="../media/image7.png"/><Relationship Id="rId5" Type="http://schemas.openxmlformats.org/officeDocument/2006/relationships/image" Target="../media/image29.svg"/><Relationship Id="rId15" Type="http://schemas.openxmlformats.org/officeDocument/2006/relationships/image" Target="../media/image33.svg"/><Relationship Id="rId23" Type="http://schemas.openxmlformats.org/officeDocument/2006/relationships/image" Target="../media/image41.svg"/><Relationship Id="rId28" Type="http://schemas.openxmlformats.org/officeDocument/2006/relationships/image" Target="../media/image23.png"/><Relationship Id="rId10" Type="http://schemas.openxmlformats.org/officeDocument/2006/relationships/image" Target="../media/image1.png"/><Relationship Id="rId19" Type="http://schemas.openxmlformats.org/officeDocument/2006/relationships/image" Target="../media/image37.svg"/><Relationship Id="rId4" Type="http://schemas.openxmlformats.org/officeDocument/2006/relationships/image" Target="../media/image15.png"/><Relationship Id="rId9" Type="http://schemas.openxmlformats.org/officeDocument/2006/relationships/image" Target="../media/image8.svg"/><Relationship Id="rId14" Type="http://schemas.openxmlformats.org/officeDocument/2006/relationships/image" Target="../media/image17.png"/><Relationship Id="rId22" Type="http://schemas.openxmlformats.org/officeDocument/2006/relationships/image" Target="../media/image21.png"/><Relationship Id="rId27" Type="http://schemas.openxmlformats.org/officeDocument/2006/relationships/image" Target="../media/image4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6.svg"/><Relationship Id="rId18" Type="http://schemas.openxmlformats.org/officeDocument/2006/relationships/image" Target="../media/image6.png"/><Relationship Id="rId26" Type="http://schemas.openxmlformats.org/officeDocument/2006/relationships/image" Target="../media/image25.png"/><Relationship Id="rId39" Type="http://schemas.openxmlformats.org/officeDocument/2006/relationships/image" Target="../media/image43.svg"/><Relationship Id="rId3" Type="http://schemas.openxmlformats.org/officeDocument/2006/relationships/image" Target="../media/image17.svg"/><Relationship Id="rId21" Type="http://schemas.openxmlformats.org/officeDocument/2006/relationships/image" Target="../media/image14.svg"/><Relationship Id="rId34" Type="http://schemas.openxmlformats.org/officeDocument/2006/relationships/image" Target="../media/image28.png"/><Relationship Id="rId42" Type="http://schemas.openxmlformats.org/officeDocument/2006/relationships/image" Target="../media/image29.png"/><Relationship Id="rId7" Type="http://schemas.openxmlformats.org/officeDocument/2006/relationships/image" Target="../media/image4.svg"/><Relationship Id="rId12" Type="http://schemas.openxmlformats.org/officeDocument/2006/relationships/image" Target="../media/image3.png"/><Relationship Id="rId17" Type="http://schemas.openxmlformats.org/officeDocument/2006/relationships/image" Target="../media/image10.svg"/><Relationship Id="rId25" Type="http://schemas.openxmlformats.org/officeDocument/2006/relationships/image" Target="../media/image46.svg"/><Relationship Id="rId33" Type="http://schemas.openxmlformats.org/officeDocument/2006/relationships/image" Target="../media/image52.svg"/><Relationship Id="rId38" Type="http://schemas.openxmlformats.org/officeDocument/2006/relationships/image" Target="../media/image22.png"/><Relationship Id="rId2" Type="http://schemas.openxmlformats.org/officeDocument/2006/relationships/image" Target="../media/image9.png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29" Type="http://schemas.openxmlformats.org/officeDocument/2006/relationships/image" Target="../media/image50.svg"/><Relationship Id="rId41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2.svg"/><Relationship Id="rId24" Type="http://schemas.openxmlformats.org/officeDocument/2006/relationships/image" Target="../media/image24.png"/><Relationship Id="rId32" Type="http://schemas.openxmlformats.org/officeDocument/2006/relationships/image" Target="../media/image27.png"/><Relationship Id="rId37" Type="http://schemas.openxmlformats.org/officeDocument/2006/relationships/image" Target="../media/image37.svg"/><Relationship Id="rId40" Type="http://schemas.openxmlformats.org/officeDocument/2006/relationships/image" Target="../media/image18.png"/><Relationship Id="rId5" Type="http://schemas.openxmlformats.org/officeDocument/2006/relationships/image" Target="../media/image19.svg"/><Relationship Id="rId15" Type="http://schemas.openxmlformats.org/officeDocument/2006/relationships/image" Target="../media/image8.svg"/><Relationship Id="rId23" Type="http://schemas.openxmlformats.org/officeDocument/2006/relationships/image" Target="../media/image23.svg"/><Relationship Id="rId28" Type="http://schemas.openxmlformats.org/officeDocument/2006/relationships/image" Target="../media/image26.png"/><Relationship Id="rId36" Type="http://schemas.openxmlformats.org/officeDocument/2006/relationships/image" Target="../media/image19.png"/><Relationship Id="rId10" Type="http://schemas.openxmlformats.org/officeDocument/2006/relationships/image" Target="../media/image1.png"/><Relationship Id="rId19" Type="http://schemas.openxmlformats.org/officeDocument/2006/relationships/image" Target="../media/image12.svg"/><Relationship Id="rId31" Type="http://schemas.openxmlformats.org/officeDocument/2006/relationships/image" Target="../media/image25.svg"/><Relationship Id="rId44" Type="http://schemas.openxmlformats.org/officeDocument/2006/relationships/image" Target="../media/image30.png"/><Relationship Id="rId4" Type="http://schemas.openxmlformats.org/officeDocument/2006/relationships/image" Target="../media/image10.png"/><Relationship Id="rId9" Type="http://schemas.openxmlformats.org/officeDocument/2006/relationships/image" Target="../media/image21.svg"/><Relationship Id="rId14" Type="http://schemas.openxmlformats.org/officeDocument/2006/relationships/image" Target="../media/image4.png"/><Relationship Id="rId22" Type="http://schemas.openxmlformats.org/officeDocument/2006/relationships/image" Target="../media/image12.png"/><Relationship Id="rId27" Type="http://schemas.openxmlformats.org/officeDocument/2006/relationships/image" Target="../media/image48.svg"/><Relationship Id="rId30" Type="http://schemas.openxmlformats.org/officeDocument/2006/relationships/image" Target="../media/image13.png"/><Relationship Id="rId35" Type="http://schemas.openxmlformats.org/officeDocument/2006/relationships/image" Target="../media/image54.svg"/><Relationship Id="rId43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77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94880" y="-2878921"/>
            <a:ext cx="13898241" cy="19656083"/>
            <a:chOff x="0" y="0"/>
            <a:chExt cx="1149350" cy="1149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9745" cy="9348067"/>
            </a:xfrm>
            <a:custGeom>
              <a:avLst/>
              <a:gdLst/>
              <a:ahLst/>
              <a:cxnLst/>
              <a:rect l="l" t="t" r="r" b="b"/>
              <a:pathLst>
                <a:path w="6609745" h="9348067">
                  <a:moveTo>
                    <a:pt x="6609745" y="103294"/>
                  </a:moveTo>
                  <a:lnTo>
                    <a:pt x="6609745" y="0"/>
                  </a:lnTo>
                  <a:lnTo>
                    <a:pt x="36518" y="0"/>
                  </a:lnTo>
                  <a:lnTo>
                    <a:pt x="36518" y="51647"/>
                  </a:lnTo>
                  <a:lnTo>
                    <a:pt x="0" y="51647"/>
                  </a:lnTo>
                  <a:lnTo>
                    <a:pt x="0" y="9348067"/>
                  </a:lnTo>
                  <a:lnTo>
                    <a:pt x="73036" y="9348067"/>
                  </a:lnTo>
                  <a:lnTo>
                    <a:pt x="73036" y="7540430"/>
                  </a:lnTo>
                  <a:lnTo>
                    <a:pt x="1314645" y="7540430"/>
                  </a:lnTo>
                  <a:lnTo>
                    <a:pt x="1314645" y="9348067"/>
                  </a:lnTo>
                  <a:lnTo>
                    <a:pt x="1387681" y="9348067"/>
                  </a:lnTo>
                  <a:lnTo>
                    <a:pt x="1387681" y="7540430"/>
                  </a:lnTo>
                  <a:lnTo>
                    <a:pt x="2629291" y="7540430"/>
                  </a:lnTo>
                  <a:lnTo>
                    <a:pt x="2629291" y="9348067"/>
                  </a:lnTo>
                  <a:lnTo>
                    <a:pt x="2702327" y="9348067"/>
                  </a:lnTo>
                  <a:lnTo>
                    <a:pt x="2702327" y="7540430"/>
                  </a:lnTo>
                  <a:lnTo>
                    <a:pt x="3943936" y="7540430"/>
                  </a:lnTo>
                  <a:lnTo>
                    <a:pt x="3943936" y="9348067"/>
                  </a:lnTo>
                  <a:lnTo>
                    <a:pt x="4016972" y="9348067"/>
                  </a:lnTo>
                  <a:lnTo>
                    <a:pt x="4016972" y="7540430"/>
                  </a:lnTo>
                  <a:lnTo>
                    <a:pt x="5258581" y="7540430"/>
                  </a:lnTo>
                  <a:lnTo>
                    <a:pt x="5258581" y="9348067"/>
                  </a:lnTo>
                  <a:lnTo>
                    <a:pt x="5331617" y="9348067"/>
                  </a:lnTo>
                  <a:lnTo>
                    <a:pt x="5331617" y="7540430"/>
                  </a:lnTo>
                  <a:lnTo>
                    <a:pt x="6609745" y="7540430"/>
                  </a:lnTo>
                  <a:lnTo>
                    <a:pt x="6609745" y="7437137"/>
                  </a:lnTo>
                  <a:lnTo>
                    <a:pt x="5331617" y="7437137"/>
                  </a:lnTo>
                  <a:lnTo>
                    <a:pt x="5331617" y="5681146"/>
                  </a:lnTo>
                  <a:lnTo>
                    <a:pt x="6609745" y="5681146"/>
                  </a:lnTo>
                  <a:lnTo>
                    <a:pt x="6609745" y="5577853"/>
                  </a:lnTo>
                  <a:lnTo>
                    <a:pt x="5331617" y="5577853"/>
                  </a:lnTo>
                  <a:lnTo>
                    <a:pt x="5331617" y="3821862"/>
                  </a:lnTo>
                  <a:lnTo>
                    <a:pt x="6609745" y="3821862"/>
                  </a:lnTo>
                  <a:lnTo>
                    <a:pt x="6609745" y="3718568"/>
                  </a:lnTo>
                  <a:lnTo>
                    <a:pt x="5331617" y="3718568"/>
                  </a:lnTo>
                  <a:lnTo>
                    <a:pt x="5331617" y="1962578"/>
                  </a:lnTo>
                  <a:lnTo>
                    <a:pt x="6609745" y="1962578"/>
                  </a:lnTo>
                  <a:lnTo>
                    <a:pt x="6609745" y="1859284"/>
                  </a:lnTo>
                  <a:lnTo>
                    <a:pt x="5331617" y="1859284"/>
                  </a:lnTo>
                  <a:lnTo>
                    <a:pt x="5331617" y="103294"/>
                  </a:lnTo>
                  <a:lnTo>
                    <a:pt x="6609745" y="103294"/>
                  </a:lnTo>
                  <a:close/>
                  <a:moveTo>
                    <a:pt x="1387681" y="1859284"/>
                  </a:moveTo>
                  <a:lnTo>
                    <a:pt x="1387681" y="103294"/>
                  </a:lnTo>
                  <a:lnTo>
                    <a:pt x="2629291" y="103294"/>
                  </a:lnTo>
                  <a:lnTo>
                    <a:pt x="2629291" y="1859284"/>
                  </a:lnTo>
                  <a:lnTo>
                    <a:pt x="1387681" y="1859284"/>
                  </a:lnTo>
                  <a:close/>
                  <a:moveTo>
                    <a:pt x="2629291" y="1962578"/>
                  </a:moveTo>
                  <a:lnTo>
                    <a:pt x="2629291" y="3718568"/>
                  </a:lnTo>
                  <a:lnTo>
                    <a:pt x="1387681" y="3718568"/>
                  </a:lnTo>
                  <a:lnTo>
                    <a:pt x="1387681" y="1962578"/>
                  </a:lnTo>
                  <a:lnTo>
                    <a:pt x="2629291" y="1962578"/>
                  </a:lnTo>
                  <a:close/>
                  <a:moveTo>
                    <a:pt x="1314645" y="1859284"/>
                  </a:moveTo>
                  <a:lnTo>
                    <a:pt x="73036" y="1859284"/>
                  </a:lnTo>
                  <a:lnTo>
                    <a:pt x="73036" y="103294"/>
                  </a:lnTo>
                  <a:lnTo>
                    <a:pt x="1314645" y="103294"/>
                  </a:lnTo>
                  <a:lnTo>
                    <a:pt x="1314645" y="1859284"/>
                  </a:lnTo>
                  <a:close/>
                  <a:moveTo>
                    <a:pt x="1314645" y="1962578"/>
                  </a:moveTo>
                  <a:lnTo>
                    <a:pt x="1314645" y="3718568"/>
                  </a:lnTo>
                  <a:lnTo>
                    <a:pt x="73036" y="3718568"/>
                  </a:lnTo>
                  <a:lnTo>
                    <a:pt x="73036" y="1962578"/>
                  </a:lnTo>
                  <a:lnTo>
                    <a:pt x="1314645" y="1962578"/>
                  </a:lnTo>
                  <a:close/>
                  <a:moveTo>
                    <a:pt x="1314645" y="3821862"/>
                  </a:moveTo>
                  <a:lnTo>
                    <a:pt x="1314645" y="5577853"/>
                  </a:lnTo>
                  <a:lnTo>
                    <a:pt x="73036" y="5577853"/>
                  </a:lnTo>
                  <a:lnTo>
                    <a:pt x="73036" y="3821862"/>
                  </a:lnTo>
                  <a:lnTo>
                    <a:pt x="1314645" y="3821862"/>
                  </a:lnTo>
                  <a:close/>
                  <a:moveTo>
                    <a:pt x="1387681" y="3821862"/>
                  </a:moveTo>
                  <a:lnTo>
                    <a:pt x="2629291" y="3821862"/>
                  </a:lnTo>
                  <a:lnTo>
                    <a:pt x="2629291" y="5577853"/>
                  </a:lnTo>
                  <a:lnTo>
                    <a:pt x="1387681" y="5577853"/>
                  </a:lnTo>
                  <a:lnTo>
                    <a:pt x="1387681" y="3821862"/>
                  </a:lnTo>
                  <a:close/>
                  <a:moveTo>
                    <a:pt x="2702327" y="3821862"/>
                  </a:moveTo>
                  <a:lnTo>
                    <a:pt x="3943936" y="3821862"/>
                  </a:lnTo>
                  <a:lnTo>
                    <a:pt x="3943936" y="5577853"/>
                  </a:lnTo>
                  <a:lnTo>
                    <a:pt x="2702327" y="5577853"/>
                  </a:lnTo>
                  <a:lnTo>
                    <a:pt x="2702327" y="3821862"/>
                  </a:lnTo>
                  <a:close/>
                  <a:moveTo>
                    <a:pt x="2702327" y="3718568"/>
                  </a:moveTo>
                  <a:lnTo>
                    <a:pt x="2702327" y="1962578"/>
                  </a:lnTo>
                  <a:lnTo>
                    <a:pt x="3943936" y="1962578"/>
                  </a:lnTo>
                  <a:lnTo>
                    <a:pt x="3943936" y="3718568"/>
                  </a:lnTo>
                  <a:lnTo>
                    <a:pt x="2702327" y="3718568"/>
                  </a:lnTo>
                  <a:close/>
                  <a:moveTo>
                    <a:pt x="2702327" y="1859284"/>
                  </a:moveTo>
                  <a:lnTo>
                    <a:pt x="2702327" y="103294"/>
                  </a:lnTo>
                  <a:lnTo>
                    <a:pt x="3943936" y="103294"/>
                  </a:lnTo>
                  <a:lnTo>
                    <a:pt x="3943936" y="1859284"/>
                  </a:lnTo>
                  <a:lnTo>
                    <a:pt x="2702327" y="1859284"/>
                  </a:lnTo>
                  <a:close/>
                  <a:moveTo>
                    <a:pt x="73036" y="7437137"/>
                  </a:moveTo>
                  <a:lnTo>
                    <a:pt x="73036" y="5681146"/>
                  </a:lnTo>
                  <a:lnTo>
                    <a:pt x="1314645" y="5681146"/>
                  </a:lnTo>
                  <a:lnTo>
                    <a:pt x="1314645" y="7437137"/>
                  </a:lnTo>
                  <a:lnTo>
                    <a:pt x="73036" y="7437137"/>
                  </a:lnTo>
                  <a:close/>
                  <a:moveTo>
                    <a:pt x="1387681" y="7437137"/>
                  </a:moveTo>
                  <a:lnTo>
                    <a:pt x="1387681" y="5681146"/>
                  </a:lnTo>
                  <a:lnTo>
                    <a:pt x="2629291" y="5681146"/>
                  </a:lnTo>
                  <a:lnTo>
                    <a:pt x="2629291" y="7437137"/>
                  </a:lnTo>
                  <a:lnTo>
                    <a:pt x="1387681" y="7437137"/>
                  </a:lnTo>
                  <a:close/>
                  <a:moveTo>
                    <a:pt x="2702327" y="7437137"/>
                  </a:moveTo>
                  <a:lnTo>
                    <a:pt x="2702327" y="5681146"/>
                  </a:lnTo>
                  <a:lnTo>
                    <a:pt x="3943936" y="5681146"/>
                  </a:lnTo>
                  <a:lnTo>
                    <a:pt x="3943936" y="7437137"/>
                  </a:lnTo>
                  <a:lnTo>
                    <a:pt x="2702327" y="7437137"/>
                  </a:lnTo>
                  <a:close/>
                  <a:moveTo>
                    <a:pt x="5258581" y="7437137"/>
                  </a:moveTo>
                  <a:lnTo>
                    <a:pt x="4016972" y="7437137"/>
                  </a:lnTo>
                  <a:lnTo>
                    <a:pt x="4016972" y="5681146"/>
                  </a:lnTo>
                  <a:lnTo>
                    <a:pt x="5258581" y="5681146"/>
                  </a:lnTo>
                  <a:lnTo>
                    <a:pt x="5258581" y="7437137"/>
                  </a:lnTo>
                  <a:close/>
                  <a:moveTo>
                    <a:pt x="5258581" y="5577853"/>
                  </a:moveTo>
                  <a:lnTo>
                    <a:pt x="4016972" y="5577853"/>
                  </a:lnTo>
                  <a:lnTo>
                    <a:pt x="4016972" y="3821862"/>
                  </a:lnTo>
                  <a:lnTo>
                    <a:pt x="5258581" y="3821862"/>
                  </a:lnTo>
                  <a:lnTo>
                    <a:pt x="5258581" y="5577853"/>
                  </a:lnTo>
                  <a:close/>
                  <a:moveTo>
                    <a:pt x="5258581" y="3718568"/>
                  </a:moveTo>
                  <a:lnTo>
                    <a:pt x="4016972" y="3718568"/>
                  </a:lnTo>
                  <a:lnTo>
                    <a:pt x="4016972" y="1962578"/>
                  </a:lnTo>
                  <a:lnTo>
                    <a:pt x="5258581" y="1962578"/>
                  </a:lnTo>
                  <a:lnTo>
                    <a:pt x="5258581" y="3718568"/>
                  </a:lnTo>
                  <a:close/>
                  <a:moveTo>
                    <a:pt x="5258581" y="1859284"/>
                  </a:moveTo>
                  <a:lnTo>
                    <a:pt x="4016972" y="1859284"/>
                  </a:lnTo>
                  <a:lnTo>
                    <a:pt x="4016972" y="103294"/>
                  </a:lnTo>
                  <a:lnTo>
                    <a:pt x="5258581" y="103294"/>
                  </a:lnTo>
                  <a:lnTo>
                    <a:pt x="5258581" y="1859284"/>
                  </a:lnTo>
                  <a:close/>
                </a:path>
              </a:pathLst>
            </a:custGeom>
            <a:solidFill>
              <a:srgbClr val="F2B548">
                <a:alpha val="26667"/>
              </a:srgbClr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223329" y="-1744449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4091040">
            <a:off x="8172852" y="7161499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921699" y="1107641"/>
            <a:ext cx="14444602" cy="8150659"/>
            <a:chOff x="0" y="0"/>
            <a:chExt cx="5661227" cy="3194462"/>
          </a:xfrm>
        </p:grpSpPr>
        <p:sp>
          <p:nvSpPr>
            <p:cNvPr id="7" name="Freeform 7"/>
            <p:cNvSpPr/>
            <p:nvPr/>
          </p:nvSpPr>
          <p:spPr>
            <a:xfrm>
              <a:off x="0" y="-1270"/>
              <a:ext cx="5662497" cy="3193192"/>
            </a:xfrm>
            <a:custGeom>
              <a:avLst/>
              <a:gdLst/>
              <a:ahLst/>
              <a:cxnLst/>
              <a:rect l="l" t="t" r="r" b="b"/>
              <a:pathLst>
                <a:path w="5662497" h="3193192">
                  <a:moveTo>
                    <a:pt x="5651067" y="27940"/>
                  </a:moveTo>
                  <a:cubicBezTo>
                    <a:pt x="5642177" y="24130"/>
                    <a:pt x="5633287" y="21590"/>
                    <a:pt x="5624397" y="21590"/>
                  </a:cubicBezTo>
                  <a:cubicBezTo>
                    <a:pt x="5597727" y="20320"/>
                    <a:pt x="5514250" y="20320"/>
                    <a:pt x="5420723" y="17780"/>
                  </a:cubicBezTo>
                  <a:cubicBezTo>
                    <a:pt x="5206947" y="12700"/>
                    <a:pt x="4997624" y="6350"/>
                    <a:pt x="4783848" y="3810"/>
                  </a:cubicBezTo>
                  <a:cubicBezTo>
                    <a:pt x="4610154" y="1270"/>
                    <a:pt x="4440915" y="3810"/>
                    <a:pt x="4267221" y="2540"/>
                  </a:cubicBezTo>
                  <a:cubicBezTo>
                    <a:pt x="4191509" y="2540"/>
                    <a:pt x="4115796" y="0"/>
                    <a:pt x="4040084" y="2540"/>
                  </a:cubicBezTo>
                  <a:cubicBezTo>
                    <a:pt x="3857483" y="10160"/>
                    <a:pt x="3674883" y="11430"/>
                    <a:pt x="3487829" y="8890"/>
                  </a:cubicBezTo>
                  <a:cubicBezTo>
                    <a:pt x="3394301" y="7620"/>
                    <a:pt x="3300774" y="7620"/>
                    <a:pt x="3207247" y="7620"/>
                  </a:cubicBezTo>
                  <a:cubicBezTo>
                    <a:pt x="3038007" y="7620"/>
                    <a:pt x="2868768" y="7620"/>
                    <a:pt x="2699528" y="6350"/>
                  </a:cubicBezTo>
                  <a:cubicBezTo>
                    <a:pt x="2521381" y="5080"/>
                    <a:pt x="766633" y="2540"/>
                    <a:pt x="592940" y="1270"/>
                  </a:cubicBezTo>
                  <a:cubicBezTo>
                    <a:pt x="450423" y="0"/>
                    <a:pt x="312359" y="1270"/>
                    <a:pt x="169841" y="1270"/>
                  </a:cubicBezTo>
                  <a:cubicBezTo>
                    <a:pt x="71860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67218"/>
                    <a:pt x="16510" y="307693"/>
                    <a:pt x="17780" y="445703"/>
                  </a:cubicBezTo>
                  <a:cubicBezTo>
                    <a:pt x="19050" y="586177"/>
                    <a:pt x="17780" y="726652"/>
                    <a:pt x="16510" y="869591"/>
                  </a:cubicBezTo>
                  <a:cubicBezTo>
                    <a:pt x="15240" y="1014995"/>
                    <a:pt x="2540" y="2540500"/>
                    <a:pt x="2540" y="2685903"/>
                  </a:cubicBezTo>
                  <a:cubicBezTo>
                    <a:pt x="2540" y="2828842"/>
                    <a:pt x="1270" y="2971782"/>
                    <a:pt x="0" y="3114721"/>
                  </a:cubicBezTo>
                  <a:cubicBezTo>
                    <a:pt x="0" y="3138582"/>
                    <a:pt x="3810" y="3148742"/>
                    <a:pt x="15240" y="3153822"/>
                  </a:cubicBezTo>
                  <a:cubicBezTo>
                    <a:pt x="22860" y="3157632"/>
                    <a:pt x="31750" y="3160172"/>
                    <a:pt x="40640" y="3161442"/>
                  </a:cubicBezTo>
                  <a:cubicBezTo>
                    <a:pt x="165387" y="3166522"/>
                    <a:pt x="334627" y="3170332"/>
                    <a:pt x="503867" y="3175412"/>
                  </a:cubicBezTo>
                  <a:cubicBezTo>
                    <a:pt x="597394" y="3177952"/>
                    <a:pt x="690921" y="3183032"/>
                    <a:pt x="784448" y="3184302"/>
                  </a:cubicBezTo>
                  <a:cubicBezTo>
                    <a:pt x="940327" y="3186842"/>
                    <a:pt x="2677260" y="3188112"/>
                    <a:pt x="2833138" y="3189382"/>
                  </a:cubicBezTo>
                  <a:cubicBezTo>
                    <a:pt x="2855407" y="3189382"/>
                    <a:pt x="2877675" y="3189382"/>
                    <a:pt x="2899943" y="3189382"/>
                  </a:cubicBezTo>
                  <a:cubicBezTo>
                    <a:pt x="3006832" y="3189382"/>
                    <a:pt x="3118173" y="3188112"/>
                    <a:pt x="3225061" y="3188112"/>
                  </a:cubicBezTo>
                  <a:cubicBezTo>
                    <a:pt x="3349764" y="3188112"/>
                    <a:pt x="3470013" y="3189382"/>
                    <a:pt x="3594716" y="3189382"/>
                  </a:cubicBezTo>
                  <a:cubicBezTo>
                    <a:pt x="3777317" y="3189382"/>
                    <a:pt x="3964372" y="3189382"/>
                    <a:pt x="4146972" y="3189382"/>
                  </a:cubicBezTo>
                  <a:cubicBezTo>
                    <a:pt x="4316211" y="3189382"/>
                    <a:pt x="4485451" y="3190652"/>
                    <a:pt x="4654691" y="3191922"/>
                  </a:cubicBezTo>
                  <a:cubicBezTo>
                    <a:pt x="4730403" y="3191922"/>
                    <a:pt x="4810570" y="3193192"/>
                    <a:pt x="4886282" y="3193192"/>
                  </a:cubicBezTo>
                  <a:cubicBezTo>
                    <a:pt x="5131234" y="3191922"/>
                    <a:pt x="5371733" y="3185572"/>
                    <a:pt x="5601537" y="3185572"/>
                  </a:cubicBezTo>
                  <a:cubicBezTo>
                    <a:pt x="5605347" y="3185572"/>
                    <a:pt x="5610427" y="3183032"/>
                    <a:pt x="5614237" y="3180492"/>
                  </a:cubicBezTo>
                  <a:cubicBezTo>
                    <a:pt x="5619317" y="3176682"/>
                    <a:pt x="5621857" y="3170332"/>
                    <a:pt x="5624397" y="3167792"/>
                  </a:cubicBezTo>
                  <a:cubicBezTo>
                    <a:pt x="5625667" y="3097469"/>
                    <a:pt x="5626937" y="2993962"/>
                    <a:pt x="5628207" y="2890454"/>
                  </a:cubicBezTo>
                  <a:cubicBezTo>
                    <a:pt x="5629477" y="2730264"/>
                    <a:pt x="5639637" y="1192436"/>
                    <a:pt x="5640907" y="1032246"/>
                  </a:cubicBezTo>
                  <a:cubicBezTo>
                    <a:pt x="5640907" y="936132"/>
                    <a:pt x="5642177" y="840017"/>
                    <a:pt x="5643447" y="743903"/>
                  </a:cubicBezTo>
                  <a:cubicBezTo>
                    <a:pt x="5644717" y="640395"/>
                    <a:pt x="5645987" y="536888"/>
                    <a:pt x="5648527" y="433380"/>
                  </a:cubicBezTo>
                  <a:cubicBezTo>
                    <a:pt x="5649797" y="371769"/>
                    <a:pt x="5649797" y="307692"/>
                    <a:pt x="5654877" y="246081"/>
                  </a:cubicBezTo>
                  <a:cubicBezTo>
                    <a:pt x="5659957" y="172147"/>
                    <a:pt x="5662497" y="100677"/>
                    <a:pt x="5661227" y="44450"/>
                  </a:cubicBezTo>
                  <a:cubicBezTo>
                    <a:pt x="5661227" y="38100"/>
                    <a:pt x="5657417" y="30480"/>
                    <a:pt x="5651067" y="27940"/>
                  </a:cubicBezTo>
                  <a:close/>
                </a:path>
              </a:pathLst>
            </a:custGeom>
            <a:solidFill>
              <a:srgbClr val="FFF6E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6999393" y="574036"/>
            <a:ext cx="4289214" cy="1286764"/>
          </a:xfrm>
          <a:custGeom>
            <a:avLst/>
            <a:gdLst/>
            <a:ahLst/>
            <a:cxnLst/>
            <a:rect l="l" t="t" r="r" b="b"/>
            <a:pathLst>
              <a:path w="4289214" h="1286764">
                <a:moveTo>
                  <a:pt x="0" y="0"/>
                </a:moveTo>
                <a:lnTo>
                  <a:pt x="4289214" y="0"/>
                </a:lnTo>
                <a:lnTo>
                  <a:pt x="4289214" y="1286764"/>
                </a:lnTo>
                <a:lnTo>
                  <a:pt x="0" y="12867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9643452">
            <a:off x="12731150" y="7375034"/>
            <a:ext cx="2775394" cy="1148319"/>
          </a:xfrm>
          <a:custGeom>
            <a:avLst/>
            <a:gdLst/>
            <a:ahLst/>
            <a:cxnLst/>
            <a:rect l="l" t="t" r="r" b="b"/>
            <a:pathLst>
              <a:path w="2775394" h="1148319">
                <a:moveTo>
                  <a:pt x="0" y="0"/>
                </a:moveTo>
                <a:lnTo>
                  <a:pt x="2775394" y="0"/>
                </a:lnTo>
                <a:lnTo>
                  <a:pt x="2775394" y="1148319"/>
                </a:lnTo>
                <a:lnTo>
                  <a:pt x="0" y="11483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088956" y="1680121"/>
            <a:ext cx="814762" cy="820919"/>
          </a:xfrm>
          <a:custGeom>
            <a:avLst/>
            <a:gdLst/>
            <a:ahLst/>
            <a:cxnLst/>
            <a:rect l="l" t="t" r="r" b="b"/>
            <a:pathLst>
              <a:path w="814762" h="820919">
                <a:moveTo>
                  <a:pt x="0" y="0"/>
                </a:moveTo>
                <a:lnTo>
                  <a:pt x="814762" y="0"/>
                </a:lnTo>
                <a:lnTo>
                  <a:pt x="814762" y="820919"/>
                </a:lnTo>
                <a:lnTo>
                  <a:pt x="0" y="8209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748844" y="7711435"/>
            <a:ext cx="827565" cy="802738"/>
          </a:xfrm>
          <a:custGeom>
            <a:avLst/>
            <a:gdLst/>
            <a:ahLst/>
            <a:cxnLst/>
            <a:rect l="l" t="t" r="r" b="b"/>
            <a:pathLst>
              <a:path w="827565" h="802738">
                <a:moveTo>
                  <a:pt x="0" y="0"/>
                </a:moveTo>
                <a:lnTo>
                  <a:pt x="827564" y="0"/>
                </a:lnTo>
                <a:lnTo>
                  <a:pt x="827564" y="802738"/>
                </a:lnTo>
                <a:lnTo>
                  <a:pt x="0" y="8027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936827" y="1680121"/>
            <a:ext cx="792818" cy="602541"/>
          </a:xfrm>
          <a:custGeom>
            <a:avLst/>
            <a:gdLst/>
            <a:ahLst/>
            <a:cxnLst/>
            <a:rect l="l" t="t" r="r" b="b"/>
            <a:pathLst>
              <a:path w="792818" h="602541">
                <a:moveTo>
                  <a:pt x="0" y="0"/>
                </a:moveTo>
                <a:lnTo>
                  <a:pt x="792817" y="0"/>
                </a:lnTo>
                <a:lnTo>
                  <a:pt x="792817" y="602541"/>
                </a:lnTo>
                <a:lnTo>
                  <a:pt x="0" y="6025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071023" y="2090581"/>
            <a:ext cx="514670" cy="684581"/>
          </a:xfrm>
          <a:custGeom>
            <a:avLst/>
            <a:gdLst/>
            <a:ahLst/>
            <a:cxnLst/>
            <a:rect l="l" t="t" r="r" b="b"/>
            <a:pathLst>
              <a:path w="514670" h="684581">
                <a:moveTo>
                  <a:pt x="0" y="0"/>
                </a:moveTo>
                <a:lnTo>
                  <a:pt x="514670" y="0"/>
                </a:lnTo>
                <a:lnTo>
                  <a:pt x="514670" y="684580"/>
                </a:lnTo>
                <a:lnTo>
                  <a:pt x="0" y="6845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 l="-128619" b="-115857"/>
            </a:stretch>
          </a:blip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131768" y="5571006"/>
            <a:ext cx="5196589" cy="4547016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223329" y="3005719"/>
            <a:ext cx="15841342" cy="394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64"/>
              </a:lnSpc>
            </a:pPr>
            <a:r>
              <a:rPr lang="en-US" sz="8637" b="1">
                <a:solidFill>
                  <a:srgbClr val="BA5541"/>
                </a:solidFill>
                <a:latin typeface="Eczar Bold"/>
                <a:ea typeface="Eczar Bold"/>
                <a:cs typeface="Eczar Bold"/>
                <a:sym typeface="Eczar Bold"/>
              </a:rPr>
              <a:t>EVALUACIÓN INTERNA</a:t>
            </a:r>
          </a:p>
          <a:p>
            <a:pPr algn="ctr">
              <a:lnSpc>
                <a:spcPts val="10364"/>
              </a:lnSpc>
            </a:pPr>
            <a:r>
              <a:rPr lang="en-US" sz="8637" b="1">
                <a:solidFill>
                  <a:srgbClr val="BA5541"/>
                </a:solidFill>
                <a:latin typeface="Eczar Bold"/>
                <a:ea typeface="Eczar Bold"/>
                <a:cs typeface="Eczar Bold"/>
                <a:sym typeface="Eczar Bold"/>
              </a:rPr>
              <a:t>LENGUA Y LITERATURA</a:t>
            </a:r>
          </a:p>
          <a:p>
            <a:pPr algn="ctr">
              <a:lnSpc>
                <a:spcPts val="10364"/>
              </a:lnSpc>
            </a:pPr>
            <a:r>
              <a:rPr lang="en-US" sz="8637" b="1">
                <a:solidFill>
                  <a:srgbClr val="BA5541"/>
                </a:solidFill>
                <a:latin typeface="Eczar Bold"/>
                <a:ea typeface="Eczar Bold"/>
                <a:cs typeface="Eczar Bold"/>
                <a:sym typeface="Eczar Bold"/>
              </a:rPr>
              <a:t>Tips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5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18942">
            <a:off x="107810" y="5474764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91180" y="1107641"/>
            <a:ext cx="14444602" cy="8279650"/>
            <a:chOff x="0" y="0"/>
            <a:chExt cx="5661227" cy="3245017"/>
          </a:xfrm>
        </p:grpSpPr>
        <p:sp>
          <p:nvSpPr>
            <p:cNvPr id="4" name="Freeform 4"/>
            <p:cNvSpPr/>
            <p:nvPr/>
          </p:nvSpPr>
          <p:spPr>
            <a:xfrm>
              <a:off x="0" y="-1270"/>
              <a:ext cx="5662497" cy="3243747"/>
            </a:xfrm>
            <a:custGeom>
              <a:avLst/>
              <a:gdLst/>
              <a:ahLst/>
              <a:cxnLst/>
              <a:rect l="l" t="t" r="r" b="b"/>
              <a:pathLst>
                <a:path w="5662497" h="3243747">
                  <a:moveTo>
                    <a:pt x="5651067" y="27940"/>
                  </a:moveTo>
                  <a:cubicBezTo>
                    <a:pt x="5642177" y="24130"/>
                    <a:pt x="5633287" y="21590"/>
                    <a:pt x="5624397" y="21590"/>
                  </a:cubicBezTo>
                  <a:cubicBezTo>
                    <a:pt x="5597727" y="20320"/>
                    <a:pt x="5514250" y="20320"/>
                    <a:pt x="5420723" y="17780"/>
                  </a:cubicBezTo>
                  <a:cubicBezTo>
                    <a:pt x="5206947" y="12700"/>
                    <a:pt x="4997624" y="6350"/>
                    <a:pt x="4783848" y="3810"/>
                  </a:cubicBezTo>
                  <a:cubicBezTo>
                    <a:pt x="4610154" y="1270"/>
                    <a:pt x="4440915" y="3810"/>
                    <a:pt x="4267221" y="2540"/>
                  </a:cubicBezTo>
                  <a:cubicBezTo>
                    <a:pt x="4191509" y="2540"/>
                    <a:pt x="4115796" y="0"/>
                    <a:pt x="4040084" y="2540"/>
                  </a:cubicBezTo>
                  <a:cubicBezTo>
                    <a:pt x="3857483" y="10160"/>
                    <a:pt x="3674883" y="11430"/>
                    <a:pt x="3487829" y="8890"/>
                  </a:cubicBezTo>
                  <a:cubicBezTo>
                    <a:pt x="3394301" y="7620"/>
                    <a:pt x="3300774" y="7620"/>
                    <a:pt x="3207247" y="7620"/>
                  </a:cubicBezTo>
                  <a:cubicBezTo>
                    <a:pt x="3038007" y="7620"/>
                    <a:pt x="2868768" y="7620"/>
                    <a:pt x="2699528" y="6350"/>
                  </a:cubicBezTo>
                  <a:cubicBezTo>
                    <a:pt x="2521381" y="5080"/>
                    <a:pt x="766633" y="2540"/>
                    <a:pt x="592940" y="1270"/>
                  </a:cubicBezTo>
                  <a:cubicBezTo>
                    <a:pt x="450423" y="0"/>
                    <a:pt x="312359" y="1270"/>
                    <a:pt x="169841" y="1270"/>
                  </a:cubicBezTo>
                  <a:cubicBezTo>
                    <a:pt x="71860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68890"/>
                    <a:pt x="16510" y="311682"/>
                    <a:pt x="17780" y="451969"/>
                  </a:cubicBezTo>
                  <a:cubicBezTo>
                    <a:pt x="19050" y="594762"/>
                    <a:pt x="17780" y="737554"/>
                    <a:pt x="16510" y="882852"/>
                  </a:cubicBezTo>
                  <a:cubicBezTo>
                    <a:pt x="15240" y="1030655"/>
                    <a:pt x="2540" y="2581330"/>
                    <a:pt x="2540" y="2729133"/>
                  </a:cubicBezTo>
                  <a:cubicBezTo>
                    <a:pt x="2540" y="2874430"/>
                    <a:pt x="1270" y="3019728"/>
                    <a:pt x="0" y="3165026"/>
                  </a:cubicBezTo>
                  <a:cubicBezTo>
                    <a:pt x="0" y="3189137"/>
                    <a:pt x="3810" y="3199297"/>
                    <a:pt x="15240" y="3204377"/>
                  </a:cubicBezTo>
                  <a:cubicBezTo>
                    <a:pt x="22860" y="3208187"/>
                    <a:pt x="31750" y="3210727"/>
                    <a:pt x="40640" y="3211997"/>
                  </a:cubicBezTo>
                  <a:cubicBezTo>
                    <a:pt x="165387" y="3217077"/>
                    <a:pt x="334627" y="3220887"/>
                    <a:pt x="503867" y="3225967"/>
                  </a:cubicBezTo>
                  <a:cubicBezTo>
                    <a:pt x="597394" y="3228507"/>
                    <a:pt x="690921" y="3233587"/>
                    <a:pt x="784448" y="3234857"/>
                  </a:cubicBezTo>
                  <a:cubicBezTo>
                    <a:pt x="940327" y="3237397"/>
                    <a:pt x="2677260" y="3238667"/>
                    <a:pt x="2833138" y="3239937"/>
                  </a:cubicBezTo>
                  <a:cubicBezTo>
                    <a:pt x="2855407" y="3239937"/>
                    <a:pt x="2877675" y="3239937"/>
                    <a:pt x="2899943" y="3239937"/>
                  </a:cubicBezTo>
                  <a:cubicBezTo>
                    <a:pt x="3006832" y="3239937"/>
                    <a:pt x="3118173" y="3238667"/>
                    <a:pt x="3225061" y="3238667"/>
                  </a:cubicBezTo>
                  <a:cubicBezTo>
                    <a:pt x="3349764" y="3238667"/>
                    <a:pt x="3470013" y="3239937"/>
                    <a:pt x="3594716" y="3239937"/>
                  </a:cubicBezTo>
                  <a:cubicBezTo>
                    <a:pt x="3777317" y="3239937"/>
                    <a:pt x="3964372" y="3239937"/>
                    <a:pt x="4146972" y="3239937"/>
                  </a:cubicBezTo>
                  <a:cubicBezTo>
                    <a:pt x="4316211" y="3239937"/>
                    <a:pt x="4485451" y="3241207"/>
                    <a:pt x="4654691" y="3242477"/>
                  </a:cubicBezTo>
                  <a:cubicBezTo>
                    <a:pt x="4730403" y="3242477"/>
                    <a:pt x="4810570" y="3243747"/>
                    <a:pt x="4886282" y="3243747"/>
                  </a:cubicBezTo>
                  <a:cubicBezTo>
                    <a:pt x="5131234" y="3242477"/>
                    <a:pt x="5371733" y="3236127"/>
                    <a:pt x="5601537" y="3236127"/>
                  </a:cubicBezTo>
                  <a:cubicBezTo>
                    <a:pt x="5605347" y="3236127"/>
                    <a:pt x="5610427" y="3233587"/>
                    <a:pt x="5614237" y="3231047"/>
                  </a:cubicBezTo>
                  <a:cubicBezTo>
                    <a:pt x="5619317" y="3227237"/>
                    <a:pt x="5621857" y="3220887"/>
                    <a:pt x="5624397" y="3218347"/>
                  </a:cubicBezTo>
                  <a:cubicBezTo>
                    <a:pt x="5625667" y="3147489"/>
                    <a:pt x="5626937" y="3042274"/>
                    <a:pt x="5628207" y="2937059"/>
                  </a:cubicBezTo>
                  <a:cubicBezTo>
                    <a:pt x="5629477" y="2774225"/>
                    <a:pt x="5639637" y="1211024"/>
                    <a:pt x="5640907" y="1048190"/>
                  </a:cubicBezTo>
                  <a:cubicBezTo>
                    <a:pt x="5640907" y="950490"/>
                    <a:pt x="5642177" y="852790"/>
                    <a:pt x="5643447" y="755090"/>
                  </a:cubicBezTo>
                  <a:cubicBezTo>
                    <a:pt x="5644717" y="649875"/>
                    <a:pt x="5645987" y="544659"/>
                    <a:pt x="5648527" y="439444"/>
                  </a:cubicBezTo>
                  <a:cubicBezTo>
                    <a:pt x="5649797" y="376815"/>
                    <a:pt x="5649797" y="311682"/>
                    <a:pt x="5654877" y="249054"/>
                  </a:cubicBezTo>
                  <a:cubicBezTo>
                    <a:pt x="5659957" y="173900"/>
                    <a:pt x="5662497" y="101251"/>
                    <a:pt x="5661227" y="44450"/>
                  </a:cubicBezTo>
                  <a:cubicBezTo>
                    <a:pt x="5661227" y="38100"/>
                    <a:pt x="5657417" y="30480"/>
                    <a:pt x="5651067" y="27940"/>
                  </a:cubicBezTo>
                  <a:close/>
                </a:path>
              </a:pathLst>
            </a:custGeom>
            <a:solidFill>
              <a:srgbClr val="FFF6EB"/>
            </a:solidFill>
          </p:spPr>
        </p:sp>
      </p:grpSp>
      <p:sp>
        <p:nvSpPr>
          <p:cNvPr id="5" name="Freeform 5"/>
          <p:cNvSpPr/>
          <p:nvPr/>
        </p:nvSpPr>
        <p:spPr>
          <a:xfrm rot="568137">
            <a:off x="8959586" y="612289"/>
            <a:ext cx="4289214" cy="1286764"/>
          </a:xfrm>
          <a:custGeom>
            <a:avLst/>
            <a:gdLst/>
            <a:ahLst/>
            <a:cxnLst/>
            <a:rect l="l" t="t" r="r" b="b"/>
            <a:pathLst>
              <a:path w="4289214" h="1286764">
                <a:moveTo>
                  <a:pt x="0" y="0"/>
                </a:moveTo>
                <a:lnTo>
                  <a:pt x="4289214" y="0"/>
                </a:lnTo>
                <a:lnTo>
                  <a:pt x="4289214" y="1286765"/>
                </a:lnTo>
                <a:lnTo>
                  <a:pt x="0" y="12867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35480" y="374163"/>
            <a:ext cx="1217882" cy="1637489"/>
          </a:xfrm>
          <a:custGeom>
            <a:avLst/>
            <a:gdLst/>
            <a:ahLst/>
            <a:cxnLst/>
            <a:rect l="l" t="t" r="r" b="b"/>
            <a:pathLst>
              <a:path w="1217882" h="1637489">
                <a:moveTo>
                  <a:pt x="0" y="0"/>
                </a:moveTo>
                <a:lnTo>
                  <a:pt x="1217882" y="0"/>
                </a:lnTo>
                <a:lnTo>
                  <a:pt x="1217882" y="1637489"/>
                </a:lnTo>
                <a:lnTo>
                  <a:pt x="0" y="16374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63089" y="9116398"/>
            <a:ext cx="792422" cy="785612"/>
          </a:xfrm>
          <a:custGeom>
            <a:avLst/>
            <a:gdLst/>
            <a:ahLst/>
            <a:cxnLst/>
            <a:rect l="l" t="t" r="r" b="b"/>
            <a:pathLst>
              <a:path w="792422" h="785612">
                <a:moveTo>
                  <a:pt x="0" y="0"/>
                </a:moveTo>
                <a:lnTo>
                  <a:pt x="792422" y="0"/>
                </a:lnTo>
                <a:lnTo>
                  <a:pt x="792422" y="785612"/>
                </a:lnTo>
                <a:lnTo>
                  <a:pt x="0" y="785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88098" r="-118746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218462" y="2316941"/>
            <a:ext cx="13590037" cy="569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Aquí encontrarás algunos consejos que pueden ayudarte a desarrollar mejor esta actividad oral y a obtener una mejor puntuación. </a:t>
            </a:r>
          </a:p>
          <a:p>
            <a:pPr algn="l">
              <a:lnSpc>
                <a:spcPts val="5599"/>
              </a:lnSpc>
            </a:pPr>
            <a:endParaRPr lang="en-US" sz="3999" b="1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Es, nada más y nada menos, que una lista de síntesis de lo que has trabajado a lo largo de todas las unidades, pero pensamos que ver esta sistematización puede representar un recurso útil de revisión antes del examen.</a:t>
            </a:r>
          </a:p>
        </p:txBody>
      </p:sp>
      <p:sp>
        <p:nvSpPr>
          <p:cNvPr id="9" name="Freeform 9"/>
          <p:cNvSpPr/>
          <p:nvPr/>
        </p:nvSpPr>
        <p:spPr>
          <a:xfrm rot="1250866">
            <a:off x="14049915" y="7268396"/>
            <a:ext cx="1267704" cy="1824035"/>
          </a:xfrm>
          <a:custGeom>
            <a:avLst/>
            <a:gdLst/>
            <a:ahLst/>
            <a:cxnLst/>
            <a:rect l="l" t="t" r="r" b="b"/>
            <a:pathLst>
              <a:path w="1267704" h="1824035">
                <a:moveTo>
                  <a:pt x="0" y="0"/>
                </a:moveTo>
                <a:lnTo>
                  <a:pt x="1267704" y="0"/>
                </a:lnTo>
                <a:lnTo>
                  <a:pt x="1267704" y="1824035"/>
                </a:lnTo>
                <a:lnTo>
                  <a:pt x="0" y="18240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5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18942">
            <a:off x="107810" y="5474764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7723" y="583084"/>
            <a:ext cx="16992174" cy="9120831"/>
            <a:chOff x="0" y="0"/>
            <a:chExt cx="6659689" cy="3574698"/>
          </a:xfrm>
        </p:grpSpPr>
        <p:sp>
          <p:nvSpPr>
            <p:cNvPr id="4" name="Freeform 4"/>
            <p:cNvSpPr/>
            <p:nvPr/>
          </p:nvSpPr>
          <p:spPr>
            <a:xfrm>
              <a:off x="0" y="-1270"/>
              <a:ext cx="6660959" cy="3573428"/>
            </a:xfrm>
            <a:custGeom>
              <a:avLst/>
              <a:gdLst/>
              <a:ahLst/>
              <a:cxnLst/>
              <a:rect l="l" t="t" r="r" b="b"/>
              <a:pathLst>
                <a:path w="6660959" h="3573428">
                  <a:moveTo>
                    <a:pt x="6649529" y="27940"/>
                  </a:moveTo>
                  <a:cubicBezTo>
                    <a:pt x="6640639" y="24130"/>
                    <a:pt x="6631749" y="21590"/>
                    <a:pt x="6622859" y="21590"/>
                  </a:cubicBezTo>
                  <a:cubicBezTo>
                    <a:pt x="6596189" y="20320"/>
                    <a:pt x="6498062" y="20320"/>
                    <a:pt x="6387670" y="17780"/>
                  </a:cubicBezTo>
                  <a:cubicBezTo>
                    <a:pt x="6135344" y="12700"/>
                    <a:pt x="5888277" y="6350"/>
                    <a:pt x="5635952" y="3810"/>
                  </a:cubicBezTo>
                  <a:cubicBezTo>
                    <a:pt x="5430937" y="1270"/>
                    <a:pt x="5231181" y="3810"/>
                    <a:pt x="5026166" y="2540"/>
                  </a:cubicBezTo>
                  <a:cubicBezTo>
                    <a:pt x="4936801" y="2540"/>
                    <a:pt x="4847436" y="0"/>
                    <a:pt x="4758071" y="2540"/>
                  </a:cubicBezTo>
                  <a:cubicBezTo>
                    <a:pt x="4542543" y="10160"/>
                    <a:pt x="4327016" y="11430"/>
                    <a:pt x="4106232" y="8890"/>
                  </a:cubicBezTo>
                  <a:cubicBezTo>
                    <a:pt x="3995839" y="7620"/>
                    <a:pt x="3885447" y="7620"/>
                    <a:pt x="3775055" y="7620"/>
                  </a:cubicBezTo>
                  <a:cubicBezTo>
                    <a:pt x="3575298" y="7620"/>
                    <a:pt x="3375541" y="7620"/>
                    <a:pt x="3175784" y="6350"/>
                  </a:cubicBezTo>
                  <a:cubicBezTo>
                    <a:pt x="2965513" y="5080"/>
                    <a:pt x="894346" y="2540"/>
                    <a:pt x="689332" y="1270"/>
                  </a:cubicBezTo>
                  <a:cubicBezTo>
                    <a:pt x="521115" y="0"/>
                    <a:pt x="358155" y="1270"/>
                    <a:pt x="189939" y="1270"/>
                  </a:cubicBezTo>
                  <a:cubicBezTo>
                    <a:pt x="7428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9792"/>
                    <a:pt x="16510" y="337699"/>
                    <a:pt x="17780" y="492836"/>
                  </a:cubicBezTo>
                  <a:cubicBezTo>
                    <a:pt x="19050" y="650743"/>
                    <a:pt x="17780" y="808651"/>
                    <a:pt x="16510" y="969328"/>
                  </a:cubicBezTo>
                  <a:cubicBezTo>
                    <a:pt x="15240" y="1132776"/>
                    <a:pt x="2540" y="2847595"/>
                    <a:pt x="2540" y="3011042"/>
                  </a:cubicBezTo>
                  <a:cubicBezTo>
                    <a:pt x="2540" y="3171720"/>
                    <a:pt x="1270" y="3332398"/>
                    <a:pt x="0" y="3493075"/>
                  </a:cubicBezTo>
                  <a:cubicBezTo>
                    <a:pt x="0" y="3518818"/>
                    <a:pt x="3810" y="3528978"/>
                    <a:pt x="15240" y="3534059"/>
                  </a:cubicBezTo>
                  <a:cubicBezTo>
                    <a:pt x="22860" y="3537868"/>
                    <a:pt x="31750" y="3540409"/>
                    <a:pt x="40640" y="3541678"/>
                  </a:cubicBezTo>
                  <a:cubicBezTo>
                    <a:pt x="184682" y="3546759"/>
                    <a:pt x="384439" y="3550568"/>
                    <a:pt x="584196" y="3555648"/>
                  </a:cubicBezTo>
                  <a:cubicBezTo>
                    <a:pt x="694588" y="3558189"/>
                    <a:pt x="804980" y="3563268"/>
                    <a:pt x="915373" y="3564539"/>
                  </a:cubicBezTo>
                  <a:cubicBezTo>
                    <a:pt x="1099359" y="3567078"/>
                    <a:pt x="3149500" y="3568348"/>
                    <a:pt x="3333486" y="3569618"/>
                  </a:cubicBezTo>
                  <a:cubicBezTo>
                    <a:pt x="3359771" y="3569618"/>
                    <a:pt x="3386054" y="3569618"/>
                    <a:pt x="3412338" y="3569618"/>
                  </a:cubicBezTo>
                  <a:cubicBezTo>
                    <a:pt x="3538501" y="3569618"/>
                    <a:pt x="3669920" y="3568348"/>
                    <a:pt x="3796082" y="3568348"/>
                  </a:cubicBezTo>
                  <a:cubicBezTo>
                    <a:pt x="3943272" y="3568348"/>
                    <a:pt x="4085204" y="3569618"/>
                    <a:pt x="4232394" y="3569618"/>
                  </a:cubicBezTo>
                  <a:cubicBezTo>
                    <a:pt x="4447922" y="3569618"/>
                    <a:pt x="4668706" y="3569618"/>
                    <a:pt x="4884233" y="3569618"/>
                  </a:cubicBezTo>
                  <a:cubicBezTo>
                    <a:pt x="5083990" y="3569618"/>
                    <a:pt x="5283748" y="3570889"/>
                    <a:pt x="5483505" y="3572159"/>
                  </a:cubicBezTo>
                  <a:cubicBezTo>
                    <a:pt x="5572870" y="3572159"/>
                    <a:pt x="5667492" y="3573428"/>
                    <a:pt x="5756857" y="3573428"/>
                  </a:cubicBezTo>
                  <a:cubicBezTo>
                    <a:pt x="6045979" y="3572159"/>
                    <a:pt x="6329845" y="3565809"/>
                    <a:pt x="6599999" y="3565809"/>
                  </a:cubicBezTo>
                  <a:cubicBezTo>
                    <a:pt x="6603809" y="3565809"/>
                    <a:pt x="6608889" y="3563268"/>
                    <a:pt x="6612699" y="3560728"/>
                  </a:cubicBezTo>
                  <a:cubicBezTo>
                    <a:pt x="6617779" y="3556918"/>
                    <a:pt x="6620319" y="3550568"/>
                    <a:pt x="6622859" y="3548028"/>
                  </a:cubicBezTo>
                  <a:cubicBezTo>
                    <a:pt x="6624129" y="3473683"/>
                    <a:pt x="6625399" y="3357330"/>
                    <a:pt x="6626669" y="3240977"/>
                  </a:cubicBezTo>
                  <a:cubicBezTo>
                    <a:pt x="6627939" y="3060908"/>
                    <a:pt x="6638099" y="1332238"/>
                    <a:pt x="6639369" y="1152168"/>
                  </a:cubicBezTo>
                  <a:cubicBezTo>
                    <a:pt x="6639369" y="1044126"/>
                    <a:pt x="6640639" y="936085"/>
                    <a:pt x="6641909" y="828043"/>
                  </a:cubicBezTo>
                  <a:cubicBezTo>
                    <a:pt x="6643179" y="711690"/>
                    <a:pt x="6644449" y="595337"/>
                    <a:pt x="6646989" y="478984"/>
                  </a:cubicBezTo>
                  <a:cubicBezTo>
                    <a:pt x="6648259" y="409727"/>
                    <a:pt x="6648259" y="337699"/>
                    <a:pt x="6653339" y="268441"/>
                  </a:cubicBezTo>
                  <a:cubicBezTo>
                    <a:pt x="6658419" y="185332"/>
                    <a:pt x="6660959" y="104993"/>
                    <a:pt x="6659689" y="44450"/>
                  </a:cubicBezTo>
                  <a:cubicBezTo>
                    <a:pt x="6659689" y="38100"/>
                    <a:pt x="6655879" y="30480"/>
                    <a:pt x="6649529" y="27940"/>
                  </a:cubicBezTo>
                  <a:close/>
                </a:path>
              </a:pathLst>
            </a:custGeom>
            <a:solidFill>
              <a:srgbClr val="FFF6EB"/>
            </a:solidFill>
          </p:spPr>
        </p:sp>
      </p:grpSp>
      <p:sp>
        <p:nvSpPr>
          <p:cNvPr id="5" name="Freeform 5"/>
          <p:cNvSpPr/>
          <p:nvPr/>
        </p:nvSpPr>
        <p:spPr>
          <a:xfrm rot="568137">
            <a:off x="13388581" y="389500"/>
            <a:ext cx="3426136" cy="1027841"/>
          </a:xfrm>
          <a:custGeom>
            <a:avLst/>
            <a:gdLst/>
            <a:ahLst/>
            <a:cxnLst/>
            <a:rect l="l" t="t" r="r" b="b"/>
            <a:pathLst>
              <a:path w="3426136" h="1027841">
                <a:moveTo>
                  <a:pt x="0" y="0"/>
                </a:moveTo>
                <a:lnTo>
                  <a:pt x="3426136" y="0"/>
                </a:lnTo>
                <a:lnTo>
                  <a:pt x="3426136" y="1027841"/>
                </a:lnTo>
                <a:lnTo>
                  <a:pt x="0" y="10278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1333" y="114680"/>
            <a:ext cx="839693" cy="1129000"/>
          </a:xfrm>
          <a:custGeom>
            <a:avLst/>
            <a:gdLst/>
            <a:ahLst/>
            <a:cxnLst/>
            <a:rect l="l" t="t" r="r" b="b"/>
            <a:pathLst>
              <a:path w="839693" h="1129000">
                <a:moveTo>
                  <a:pt x="0" y="0"/>
                </a:moveTo>
                <a:lnTo>
                  <a:pt x="839693" y="0"/>
                </a:lnTo>
                <a:lnTo>
                  <a:pt x="839693" y="1128999"/>
                </a:lnTo>
                <a:lnTo>
                  <a:pt x="0" y="1128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759460" y="8865494"/>
            <a:ext cx="792422" cy="785612"/>
          </a:xfrm>
          <a:custGeom>
            <a:avLst/>
            <a:gdLst/>
            <a:ahLst/>
            <a:cxnLst/>
            <a:rect l="l" t="t" r="r" b="b"/>
            <a:pathLst>
              <a:path w="792422" h="785612">
                <a:moveTo>
                  <a:pt x="0" y="0"/>
                </a:moveTo>
                <a:lnTo>
                  <a:pt x="792421" y="0"/>
                </a:lnTo>
                <a:lnTo>
                  <a:pt x="792421" y="785612"/>
                </a:lnTo>
                <a:lnTo>
                  <a:pt x="0" y="785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88098" r="-118746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95293" y="2806714"/>
            <a:ext cx="16697415" cy="632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familiarizado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corpus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globales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expresan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sus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características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específicas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realizado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presentaciones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para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analizar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relevancia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global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respondido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preguntas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permitido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reflexionar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sobre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corpus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desde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perspectivas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considerando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relación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globales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observado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modos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análisis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interpretación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corpus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según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sus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características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específicas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analizado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trabajos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propios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compañeros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para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considerar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modos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enfoque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aciertos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desaciertos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posibilidades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aproximación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a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corpus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estudiados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formulado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tú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mismo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preguntas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permiten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aproximarte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más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comprensiva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analíticamente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a los corpus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lees.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elaborado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Carpeta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alumno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papel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virtualmente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registros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globales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pueden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relacionarse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corpus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lees.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hecho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un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seguimiento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global y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manera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manifestarse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diferentes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trabajas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permitido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pensamiento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evolucione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partir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estas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consideraciones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91180" y="1089293"/>
            <a:ext cx="14314083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b="1">
                <a:solidFill>
                  <a:srgbClr val="000000"/>
                </a:solidFill>
                <a:latin typeface="Eczar Bold"/>
                <a:ea typeface="Eczar Bold"/>
                <a:cs typeface="Eczar Bold"/>
                <a:sym typeface="Eczar Bold"/>
              </a:rPr>
              <a:t>Durante el curso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50037" y="2022743"/>
            <a:ext cx="16407546" cy="453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 lo largo del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curso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desarrollado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muchas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actividades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servido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orientación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para resolver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esta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tarea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5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18942">
            <a:off x="107810" y="5474764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7723" y="583084"/>
            <a:ext cx="16992174" cy="9120831"/>
            <a:chOff x="0" y="0"/>
            <a:chExt cx="6659689" cy="3574698"/>
          </a:xfrm>
        </p:grpSpPr>
        <p:sp>
          <p:nvSpPr>
            <p:cNvPr id="4" name="Freeform 4"/>
            <p:cNvSpPr/>
            <p:nvPr/>
          </p:nvSpPr>
          <p:spPr>
            <a:xfrm>
              <a:off x="0" y="-1270"/>
              <a:ext cx="6660959" cy="3573428"/>
            </a:xfrm>
            <a:custGeom>
              <a:avLst/>
              <a:gdLst/>
              <a:ahLst/>
              <a:cxnLst/>
              <a:rect l="l" t="t" r="r" b="b"/>
              <a:pathLst>
                <a:path w="6660959" h="3573428">
                  <a:moveTo>
                    <a:pt x="6649529" y="27940"/>
                  </a:moveTo>
                  <a:cubicBezTo>
                    <a:pt x="6640639" y="24130"/>
                    <a:pt x="6631749" y="21590"/>
                    <a:pt x="6622859" y="21590"/>
                  </a:cubicBezTo>
                  <a:cubicBezTo>
                    <a:pt x="6596189" y="20320"/>
                    <a:pt x="6498062" y="20320"/>
                    <a:pt x="6387670" y="17780"/>
                  </a:cubicBezTo>
                  <a:cubicBezTo>
                    <a:pt x="6135344" y="12700"/>
                    <a:pt x="5888277" y="6350"/>
                    <a:pt x="5635952" y="3810"/>
                  </a:cubicBezTo>
                  <a:cubicBezTo>
                    <a:pt x="5430937" y="1270"/>
                    <a:pt x="5231181" y="3810"/>
                    <a:pt x="5026166" y="2540"/>
                  </a:cubicBezTo>
                  <a:cubicBezTo>
                    <a:pt x="4936801" y="2540"/>
                    <a:pt x="4847436" y="0"/>
                    <a:pt x="4758071" y="2540"/>
                  </a:cubicBezTo>
                  <a:cubicBezTo>
                    <a:pt x="4542543" y="10160"/>
                    <a:pt x="4327016" y="11430"/>
                    <a:pt x="4106232" y="8890"/>
                  </a:cubicBezTo>
                  <a:cubicBezTo>
                    <a:pt x="3995839" y="7620"/>
                    <a:pt x="3885447" y="7620"/>
                    <a:pt x="3775055" y="7620"/>
                  </a:cubicBezTo>
                  <a:cubicBezTo>
                    <a:pt x="3575298" y="7620"/>
                    <a:pt x="3375541" y="7620"/>
                    <a:pt x="3175784" y="6350"/>
                  </a:cubicBezTo>
                  <a:cubicBezTo>
                    <a:pt x="2965513" y="5080"/>
                    <a:pt x="894346" y="2540"/>
                    <a:pt x="689332" y="1270"/>
                  </a:cubicBezTo>
                  <a:cubicBezTo>
                    <a:pt x="521115" y="0"/>
                    <a:pt x="358155" y="1270"/>
                    <a:pt x="189939" y="1270"/>
                  </a:cubicBezTo>
                  <a:cubicBezTo>
                    <a:pt x="7428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9792"/>
                    <a:pt x="16510" y="337699"/>
                    <a:pt x="17780" y="492836"/>
                  </a:cubicBezTo>
                  <a:cubicBezTo>
                    <a:pt x="19050" y="650743"/>
                    <a:pt x="17780" y="808651"/>
                    <a:pt x="16510" y="969328"/>
                  </a:cubicBezTo>
                  <a:cubicBezTo>
                    <a:pt x="15240" y="1132776"/>
                    <a:pt x="2540" y="2847595"/>
                    <a:pt x="2540" y="3011042"/>
                  </a:cubicBezTo>
                  <a:cubicBezTo>
                    <a:pt x="2540" y="3171720"/>
                    <a:pt x="1270" y="3332398"/>
                    <a:pt x="0" y="3493075"/>
                  </a:cubicBezTo>
                  <a:cubicBezTo>
                    <a:pt x="0" y="3518818"/>
                    <a:pt x="3810" y="3528978"/>
                    <a:pt x="15240" y="3534059"/>
                  </a:cubicBezTo>
                  <a:cubicBezTo>
                    <a:pt x="22860" y="3537868"/>
                    <a:pt x="31750" y="3540409"/>
                    <a:pt x="40640" y="3541678"/>
                  </a:cubicBezTo>
                  <a:cubicBezTo>
                    <a:pt x="184682" y="3546759"/>
                    <a:pt x="384439" y="3550568"/>
                    <a:pt x="584196" y="3555648"/>
                  </a:cubicBezTo>
                  <a:cubicBezTo>
                    <a:pt x="694588" y="3558189"/>
                    <a:pt x="804980" y="3563268"/>
                    <a:pt x="915373" y="3564539"/>
                  </a:cubicBezTo>
                  <a:cubicBezTo>
                    <a:pt x="1099359" y="3567078"/>
                    <a:pt x="3149500" y="3568348"/>
                    <a:pt x="3333486" y="3569618"/>
                  </a:cubicBezTo>
                  <a:cubicBezTo>
                    <a:pt x="3359771" y="3569618"/>
                    <a:pt x="3386054" y="3569618"/>
                    <a:pt x="3412338" y="3569618"/>
                  </a:cubicBezTo>
                  <a:cubicBezTo>
                    <a:pt x="3538501" y="3569618"/>
                    <a:pt x="3669920" y="3568348"/>
                    <a:pt x="3796082" y="3568348"/>
                  </a:cubicBezTo>
                  <a:cubicBezTo>
                    <a:pt x="3943272" y="3568348"/>
                    <a:pt x="4085204" y="3569618"/>
                    <a:pt x="4232394" y="3569618"/>
                  </a:cubicBezTo>
                  <a:cubicBezTo>
                    <a:pt x="4447922" y="3569618"/>
                    <a:pt x="4668706" y="3569618"/>
                    <a:pt x="4884233" y="3569618"/>
                  </a:cubicBezTo>
                  <a:cubicBezTo>
                    <a:pt x="5083990" y="3569618"/>
                    <a:pt x="5283748" y="3570889"/>
                    <a:pt x="5483505" y="3572159"/>
                  </a:cubicBezTo>
                  <a:cubicBezTo>
                    <a:pt x="5572870" y="3572159"/>
                    <a:pt x="5667492" y="3573428"/>
                    <a:pt x="5756857" y="3573428"/>
                  </a:cubicBezTo>
                  <a:cubicBezTo>
                    <a:pt x="6045979" y="3572159"/>
                    <a:pt x="6329845" y="3565809"/>
                    <a:pt x="6599999" y="3565809"/>
                  </a:cubicBezTo>
                  <a:cubicBezTo>
                    <a:pt x="6603809" y="3565809"/>
                    <a:pt x="6608889" y="3563268"/>
                    <a:pt x="6612699" y="3560728"/>
                  </a:cubicBezTo>
                  <a:cubicBezTo>
                    <a:pt x="6617779" y="3556918"/>
                    <a:pt x="6620319" y="3550568"/>
                    <a:pt x="6622859" y="3548028"/>
                  </a:cubicBezTo>
                  <a:cubicBezTo>
                    <a:pt x="6624129" y="3473683"/>
                    <a:pt x="6625399" y="3357330"/>
                    <a:pt x="6626669" y="3240977"/>
                  </a:cubicBezTo>
                  <a:cubicBezTo>
                    <a:pt x="6627939" y="3060908"/>
                    <a:pt x="6638099" y="1332238"/>
                    <a:pt x="6639369" y="1152168"/>
                  </a:cubicBezTo>
                  <a:cubicBezTo>
                    <a:pt x="6639369" y="1044126"/>
                    <a:pt x="6640639" y="936085"/>
                    <a:pt x="6641909" y="828043"/>
                  </a:cubicBezTo>
                  <a:cubicBezTo>
                    <a:pt x="6643179" y="711690"/>
                    <a:pt x="6644449" y="595337"/>
                    <a:pt x="6646989" y="478984"/>
                  </a:cubicBezTo>
                  <a:cubicBezTo>
                    <a:pt x="6648259" y="409727"/>
                    <a:pt x="6648259" y="337699"/>
                    <a:pt x="6653339" y="268441"/>
                  </a:cubicBezTo>
                  <a:cubicBezTo>
                    <a:pt x="6658419" y="185332"/>
                    <a:pt x="6660959" y="104993"/>
                    <a:pt x="6659689" y="44450"/>
                  </a:cubicBezTo>
                  <a:cubicBezTo>
                    <a:pt x="6659689" y="38100"/>
                    <a:pt x="6655879" y="30480"/>
                    <a:pt x="6649529" y="27940"/>
                  </a:cubicBezTo>
                  <a:close/>
                </a:path>
              </a:pathLst>
            </a:custGeom>
            <a:solidFill>
              <a:srgbClr val="FFF6EB"/>
            </a:solidFill>
          </p:spPr>
        </p:sp>
      </p:grpSp>
      <p:sp>
        <p:nvSpPr>
          <p:cNvPr id="5" name="Freeform 5"/>
          <p:cNvSpPr/>
          <p:nvPr/>
        </p:nvSpPr>
        <p:spPr>
          <a:xfrm rot="568137">
            <a:off x="13388581" y="389500"/>
            <a:ext cx="3426136" cy="1027841"/>
          </a:xfrm>
          <a:custGeom>
            <a:avLst/>
            <a:gdLst/>
            <a:ahLst/>
            <a:cxnLst/>
            <a:rect l="l" t="t" r="r" b="b"/>
            <a:pathLst>
              <a:path w="3426136" h="1027841">
                <a:moveTo>
                  <a:pt x="0" y="0"/>
                </a:moveTo>
                <a:lnTo>
                  <a:pt x="3426136" y="0"/>
                </a:lnTo>
                <a:lnTo>
                  <a:pt x="3426136" y="1027841"/>
                </a:lnTo>
                <a:lnTo>
                  <a:pt x="0" y="10278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1333" y="114680"/>
            <a:ext cx="839693" cy="1129000"/>
          </a:xfrm>
          <a:custGeom>
            <a:avLst/>
            <a:gdLst/>
            <a:ahLst/>
            <a:cxnLst/>
            <a:rect l="l" t="t" r="r" b="b"/>
            <a:pathLst>
              <a:path w="839693" h="1129000">
                <a:moveTo>
                  <a:pt x="0" y="0"/>
                </a:moveTo>
                <a:lnTo>
                  <a:pt x="839693" y="0"/>
                </a:lnTo>
                <a:lnTo>
                  <a:pt x="839693" y="1128999"/>
                </a:lnTo>
                <a:lnTo>
                  <a:pt x="0" y="1128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759460" y="8865494"/>
            <a:ext cx="792422" cy="785612"/>
          </a:xfrm>
          <a:custGeom>
            <a:avLst/>
            <a:gdLst/>
            <a:ahLst/>
            <a:cxnLst/>
            <a:rect l="l" t="t" r="r" b="b"/>
            <a:pathLst>
              <a:path w="792422" h="785612">
                <a:moveTo>
                  <a:pt x="0" y="0"/>
                </a:moveTo>
                <a:lnTo>
                  <a:pt x="792421" y="0"/>
                </a:lnTo>
                <a:lnTo>
                  <a:pt x="792421" y="785612"/>
                </a:lnTo>
                <a:lnTo>
                  <a:pt x="0" y="785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88098" r="-118746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0227" y="2775766"/>
            <a:ext cx="16697415" cy="632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1.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Selecciona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global con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interese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trabajar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 Ten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cuenta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para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ello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campos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indagación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puedes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centrarte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Cultura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identidad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comunidad</a:t>
            </a: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Creencias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valores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educación</a:t>
            </a: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Política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poder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justicia</a:t>
            </a: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Arte,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creatividad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imaginación</a:t>
            </a: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Ciencia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tecnología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medio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ambiente</a:t>
            </a: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2.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Identifica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fragmentos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(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corpus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)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trabajados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clase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veas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mejor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se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refleja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global.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3.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Identifica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fragmentos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aspectos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(en especial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contenido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)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resulten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más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significativos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a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hora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enfocar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global.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4.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Anota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todas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reflexiones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ve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agrupándolas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según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puntos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común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tema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perspectiva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etc.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91180" y="1089293"/>
            <a:ext cx="14314083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b="1">
                <a:solidFill>
                  <a:srgbClr val="000000"/>
                </a:solidFill>
                <a:latin typeface="Eczar Bold"/>
                <a:ea typeface="Eczar Bold"/>
                <a:cs typeface="Eczar Bold"/>
                <a:sym typeface="Eczar Bold"/>
              </a:rPr>
              <a:t>Antes del examen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227" y="1798502"/>
            <a:ext cx="16552480" cy="872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b="1" dirty="0">
                <a:solidFill>
                  <a:srgbClr val="BA5541"/>
                </a:solidFill>
                <a:latin typeface="Futura Bold"/>
                <a:ea typeface="Futura Bold"/>
                <a:cs typeface="Futura Bold"/>
                <a:sym typeface="Futura Bold"/>
              </a:rPr>
              <a:t>RECUERDA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 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punto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partida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trabajo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selección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tú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mismo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haces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global y de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fragmentos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pertenecientes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a un corpus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ambos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leídos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clase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5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18942">
            <a:off x="107810" y="5474764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7723" y="583084"/>
            <a:ext cx="16992174" cy="9120831"/>
            <a:chOff x="0" y="0"/>
            <a:chExt cx="6659689" cy="3574698"/>
          </a:xfrm>
        </p:grpSpPr>
        <p:sp>
          <p:nvSpPr>
            <p:cNvPr id="4" name="Freeform 4"/>
            <p:cNvSpPr/>
            <p:nvPr/>
          </p:nvSpPr>
          <p:spPr>
            <a:xfrm>
              <a:off x="0" y="-1270"/>
              <a:ext cx="6660959" cy="3573428"/>
            </a:xfrm>
            <a:custGeom>
              <a:avLst/>
              <a:gdLst/>
              <a:ahLst/>
              <a:cxnLst/>
              <a:rect l="l" t="t" r="r" b="b"/>
              <a:pathLst>
                <a:path w="6660959" h="3573428">
                  <a:moveTo>
                    <a:pt x="6649529" y="27940"/>
                  </a:moveTo>
                  <a:cubicBezTo>
                    <a:pt x="6640639" y="24130"/>
                    <a:pt x="6631749" y="21590"/>
                    <a:pt x="6622859" y="21590"/>
                  </a:cubicBezTo>
                  <a:cubicBezTo>
                    <a:pt x="6596189" y="20320"/>
                    <a:pt x="6498062" y="20320"/>
                    <a:pt x="6387670" y="17780"/>
                  </a:cubicBezTo>
                  <a:cubicBezTo>
                    <a:pt x="6135344" y="12700"/>
                    <a:pt x="5888277" y="6350"/>
                    <a:pt x="5635952" y="3810"/>
                  </a:cubicBezTo>
                  <a:cubicBezTo>
                    <a:pt x="5430937" y="1270"/>
                    <a:pt x="5231181" y="3810"/>
                    <a:pt x="5026166" y="2540"/>
                  </a:cubicBezTo>
                  <a:cubicBezTo>
                    <a:pt x="4936801" y="2540"/>
                    <a:pt x="4847436" y="0"/>
                    <a:pt x="4758071" y="2540"/>
                  </a:cubicBezTo>
                  <a:cubicBezTo>
                    <a:pt x="4542543" y="10160"/>
                    <a:pt x="4327016" y="11430"/>
                    <a:pt x="4106232" y="8890"/>
                  </a:cubicBezTo>
                  <a:cubicBezTo>
                    <a:pt x="3995839" y="7620"/>
                    <a:pt x="3885447" y="7620"/>
                    <a:pt x="3775055" y="7620"/>
                  </a:cubicBezTo>
                  <a:cubicBezTo>
                    <a:pt x="3575298" y="7620"/>
                    <a:pt x="3375541" y="7620"/>
                    <a:pt x="3175784" y="6350"/>
                  </a:cubicBezTo>
                  <a:cubicBezTo>
                    <a:pt x="2965513" y="5080"/>
                    <a:pt x="894346" y="2540"/>
                    <a:pt x="689332" y="1270"/>
                  </a:cubicBezTo>
                  <a:cubicBezTo>
                    <a:pt x="521115" y="0"/>
                    <a:pt x="358155" y="1270"/>
                    <a:pt x="189939" y="1270"/>
                  </a:cubicBezTo>
                  <a:cubicBezTo>
                    <a:pt x="7428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9792"/>
                    <a:pt x="16510" y="337699"/>
                    <a:pt x="17780" y="492836"/>
                  </a:cubicBezTo>
                  <a:cubicBezTo>
                    <a:pt x="19050" y="650743"/>
                    <a:pt x="17780" y="808651"/>
                    <a:pt x="16510" y="969328"/>
                  </a:cubicBezTo>
                  <a:cubicBezTo>
                    <a:pt x="15240" y="1132776"/>
                    <a:pt x="2540" y="2847595"/>
                    <a:pt x="2540" y="3011042"/>
                  </a:cubicBezTo>
                  <a:cubicBezTo>
                    <a:pt x="2540" y="3171720"/>
                    <a:pt x="1270" y="3332398"/>
                    <a:pt x="0" y="3493075"/>
                  </a:cubicBezTo>
                  <a:cubicBezTo>
                    <a:pt x="0" y="3518818"/>
                    <a:pt x="3810" y="3528978"/>
                    <a:pt x="15240" y="3534059"/>
                  </a:cubicBezTo>
                  <a:cubicBezTo>
                    <a:pt x="22860" y="3537868"/>
                    <a:pt x="31750" y="3540409"/>
                    <a:pt x="40640" y="3541678"/>
                  </a:cubicBezTo>
                  <a:cubicBezTo>
                    <a:pt x="184682" y="3546759"/>
                    <a:pt x="384439" y="3550568"/>
                    <a:pt x="584196" y="3555648"/>
                  </a:cubicBezTo>
                  <a:cubicBezTo>
                    <a:pt x="694588" y="3558189"/>
                    <a:pt x="804980" y="3563268"/>
                    <a:pt x="915373" y="3564539"/>
                  </a:cubicBezTo>
                  <a:cubicBezTo>
                    <a:pt x="1099359" y="3567078"/>
                    <a:pt x="3149500" y="3568348"/>
                    <a:pt x="3333486" y="3569618"/>
                  </a:cubicBezTo>
                  <a:cubicBezTo>
                    <a:pt x="3359771" y="3569618"/>
                    <a:pt x="3386054" y="3569618"/>
                    <a:pt x="3412338" y="3569618"/>
                  </a:cubicBezTo>
                  <a:cubicBezTo>
                    <a:pt x="3538501" y="3569618"/>
                    <a:pt x="3669920" y="3568348"/>
                    <a:pt x="3796082" y="3568348"/>
                  </a:cubicBezTo>
                  <a:cubicBezTo>
                    <a:pt x="3943272" y="3568348"/>
                    <a:pt x="4085204" y="3569618"/>
                    <a:pt x="4232394" y="3569618"/>
                  </a:cubicBezTo>
                  <a:cubicBezTo>
                    <a:pt x="4447922" y="3569618"/>
                    <a:pt x="4668706" y="3569618"/>
                    <a:pt x="4884233" y="3569618"/>
                  </a:cubicBezTo>
                  <a:cubicBezTo>
                    <a:pt x="5083990" y="3569618"/>
                    <a:pt x="5283748" y="3570889"/>
                    <a:pt x="5483505" y="3572159"/>
                  </a:cubicBezTo>
                  <a:cubicBezTo>
                    <a:pt x="5572870" y="3572159"/>
                    <a:pt x="5667492" y="3573428"/>
                    <a:pt x="5756857" y="3573428"/>
                  </a:cubicBezTo>
                  <a:cubicBezTo>
                    <a:pt x="6045979" y="3572159"/>
                    <a:pt x="6329845" y="3565809"/>
                    <a:pt x="6599999" y="3565809"/>
                  </a:cubicBezTo>
                  <a:cubicBezTo>
                    <a:pt x="6603809" y="3565809"/>
                    <a:pt x="6608889" y="3563268"/>
                    <a:pt x="6612699" y="3560728"/>
                  </a:cubicBezTo>
                  <a:cubicBezTo>
                    <a:pt x="6617779" y="3556918"/>
                    <a:pt x="6620319" y="3550568"/>
                    <a:pt x="6622859" y="3548028"/>
                  </a:cubicBezTo>
                  <a:cubicBezTo>
                    <a:pt x="6624129" y="3473683"/>
                    <a:pt x="6625399" y="3357330"/>
                    <a:pt x="6626669" y="3240977"/>
                  </a:cubicBezTo>
                  <a:cubicBezTo>
                    <a:pt x="6627939" y="3060908"/>
                    <a:pt x="6638099" y="1332238"/>
                    <a:pt x="6639369" y="1152168"/>
                  </a:cubicBezTo>
                  <a:cubicBezTo>
                    <a:pt x="6639369" y="1044126"/>
                    <a:pt x="6640639" y="936085"/>
                    <a:pt x="6641909" y="828043"/>
                  </a:cubicBezTo>
                  <a:cubicBezTo>
                    <a:pt x="6643179" y="711690"/>
                    <a:pt x="6644449" y="595337"/>
                    <a:pt x="6646989" y="478984"/>
                  </a:cubicBezTo>
                  <a:cubicBezTo>
                    <a:pt x="6648259" y="409727"/>
                    <a:pt x="6648259" y="337699"/>
                    <a:pt x="6653339" y="268441"/>
                  </a:cubicBezTo>
                  <a:cubicBezTo>
                    <a:pt x="6658419" y="185332"/>
                    <a:pt x="6660959" y="104993"/>
                    <a:pt x="6659689" y="44450"/>
                  </a:cubicBezTo>
                  <a:cubicBezTo>
                    <a:pt x="6659689" y="38100"/>
                    <a:pt x="6655879" y="30480"/>
                    <a:pt x="6649529" y="27940"/>
                  </a:cubicBezTo>
                  <a:close/>
                </a:path>
              </a:pathLst>
            </a:custGeom>
            <a:solidFill>
              <a:srgbClr val="FFF6EB"/>
            </a:solidFill>
          </p:spPr>
        </p:sp>
      </p:grpSp>
      <p:sp>
        <p:nvSpPr>
          <p:cNvPr id="5" name="Freeform 5"/>
          <p:cNvSpPr/>
          <p:nvPr/>
        </p:nvSpPr>
        <p:spPr>
          <a:xfrm rot="568137">
            <a:off x="13932179" y="245501"/>
            <a:ext cx="3060615" cy="918185"/>
          </a:xfrm>
          <a:custGeom>
            <a:avLst/>
            <a:gdLst/>
            <a:ahLst/>
            <a:cxnLst/>
            <a:rect l="l" t="t" r="r" b="b"/>
            <a:pathLst>
              <a:path w="3060615" h="918185">
                <a:moveTo>
                  <a:pt x="0" y="0"/>
                </a:moveTo>
                <a:lnTo>
                  <a:pt x="3060615" y="0"/>
                </a:lnTo>
                <a:lnTo>
                  <a:pt x="3060615" y="918184"/>
                </a:lnTo>
                <a:lnTo>
                  <a:pt x="0" y="918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1333" y="114680"/>
            <a:ext cx="679803" cy="914020"/>
          </a:xfrm>
          <a:custGeom>
            <a:avLst/>
            <a:gdLst/>
            <a:ahLst/>
            <a:cxnLst/>
            <a:rect l="l" t="t" r="r" b="b"/>
            <a:pathLst>
              <a:path w="679803" h="914020">
                <a:moveTo>
                  <a:pt x="0" y="0"/>
                </a:moveTo>
                <a:lnTo>
                  <a:pt x="679802" y="0"/>
                </a:lnTo>
                <a:lnTo>
                  <a:pt x="679802" y="914020"/>
                </a:lnTo>
                <a:lnTo>
                  <a:pt x="0" y="9140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759460" y="8865494"/>
            <a:ext cx="792422" cy="785612"/>
          </a:xfrm>
          <a:custGeom>
            <a:avLst/>
            <a:gdLst/>
            <a:ahLst/>
            <a:cxnLst/>
            <a:rect l="l" t="t" r="r" b="b"/>
            <a:pathLst>
              <a:path w="792422" h="785612">
                <a:moveTo>
                  <a:pt x="0" y="0"/>
                </a:moveTo>
                <a:lnTo>
                  <a:pt x="792421" y="0"/>
                </a:lnTo>
                <a:lnTo>
                  <a:pt x="792421" y="785612"/>
                </a:lnTo>
                <a:lnTo>
                  <a:pt x="0" y="785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88098" r="-118746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54467" y="985913"/>
            <a:ext cx="16697415" cy="866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5.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Selecciona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fragmento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puntual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cada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deseas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trabajar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Recuerda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fragmento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debe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ser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representativo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de la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de la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perspectiva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autor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dentro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ella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;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debe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tener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extensión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alrededor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40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líneas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;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debe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ofrecer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posibilidad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lectura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sentido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completo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3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r>
              <a:rPr lang="en-US" sz="2300" b="1" dirty="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6.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Redacta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pregunta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guía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siga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formato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IB propone para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examen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oral individual: "Examine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maneras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cuestión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global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ha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elegido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se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mediante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contenido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la forma de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los corpus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ha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estudiado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".</a:t>
            </a:r>
          </a:p>
          <a:p>
            <a:pPr algn="l">
              <a:lnSpc>
                <a:spcPts val="3359"/>
              </a:lnSpc>
            </a:pPr>
            <a:endParaRPr lang="en-US" sz="23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r>
              <a:rPr lang="en-US" sz="2300" b="1" dirty="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7.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Redacta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resumen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servirá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punto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partida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para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presentación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el oral individual (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recuerda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debe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contener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un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máximo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10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puntos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). Ten en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cuenta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ajuste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a la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pregunta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elegida</a:t>
            </a:r>
            <a:endParaRPr lang="en-US" sz="23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ejemplos</a:t>
            </a:r>
            <a:endParaRPr lang="en-US" sz="23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recursos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característicos</a:t>
            </a:r>
            <a:endParaRPr lang="en-US" sz="23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conexiones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la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completa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está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tomado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fragmento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3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r>
              <a:rPr lang="en-US" sz="2300" b="1" dirty="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8.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Recuerda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tratamiento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los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de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no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necesariamente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comparativo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así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puedes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enfocarte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primero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luego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otro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los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fragmentos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3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r>
              <a:rPr lang="en-US" sz="2300" b="1" dirty="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9. 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Para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resumen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tenga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contenido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formato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organizados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puedes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darle</a:t>
            </a:r>
            <a:r>
              <a:rPr lang="en-US" sz="23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la forma de </a:t>
            </a:r>
            <a:r>
              <a:rPr lang="en-US" sz="2300" b="1" dirty="0" smtClean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 </a:t>
            </a:r>
            <a:r>
              <a:rPr lang="en-US" sz="2300" b="1" dirty="0" err="1" smtClean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ensayo</a:t>
            </a:r>
            <a:r>
              <a:rPr lang="en-US" sz="2300" b="1" dirty="0" smtClean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  <a:endParaRPr lang="en-US" sz="23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5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18942">
            <a:off x="107810" y="5474764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7723" y="583084"/>
            <a:ext cx="16992174" cy="9120831"/>
            <a:chOff x="0" y="0"/>
            <a:chExt cx="6659689" cy="3574698"/>
          </a:xfrm>
        </p:grpSpPr>
        <p:sp>
          <p:nvSpPr>
            <p:cNvPr id="4" name="Freeform 4"/>
            <p:cNvSpPr/>
            <p:nvPr/>
          </p:nvSpPr>
          <p:spPr>
            <a:xfrm>
              <a:off x="0" y="-1270"/>
              <a:ext cx="6660959" cy="3573428"/>
            </a:xfrm>
            <a:custGeom>
              <a:avLst/>
              <a:gdLst/>
              <a:ahLst/>
              <a:cxnLst/>
              <a:rect l="l" t="t" r="r" b="b"/>
              <a:pathLst>
                <a:path w="6660959" h="3573428">
                  <a:moveTo>
                    <a:pt x="6649529" y="27940"/>
                  </a:moveTo>
                  <a:cubicBezTo>
                    <a:pt x="6640639" y="24130"/>
                    <a:pt x="6631749" y="21590"/>
                    <a:pt x="6622859" y="21590"/>
                  </a:cubicBezTo>
                  <a:cubicBezTo>
                    <a:pt x="6596189" y="20320"/>
                    <a:pt x="6498062" y="20320"/>
                    <a:pt x="6387670" y="17780"/>
                  </a:cubicBezTo>
                  <a:cubicBezTo>
                    <a:pt x="6135344" y="12700"/>
                    <a:pt x="5888277" y="6350"/>
                    <a:pt x="5635952" y="3810"/>
                  </a:cubicBezTo>
                  <a:cubicBezTo>
                    <a:pt x="5430937" y="1270"/>
                    <a:pt x="5231181" y="3810"/>
                    <a:pt x="5026166" y="2540"/>
                  </a:cubicBezTo>
                  <a:cubicBezTo>
                    <a:pt x="4936801" y="2540"/>
                    <a:pt x="4847436" y="0"/>
                    <a:pt x="4758071" y="2540"/>
                  </a:cubicBezTo>
                  <a:cubicBezTo>
                    <a:pt x="4542543" y="10160"/>
                    <a:pt x="4327016" y="11430"/>
                    <a:pt x="4106232" y="8890"/>
                  </a:cubicBezTo>
                  <a:cubicBezTo>
                    <a:pt x="3995839" y="7620"/>
                    <a:pt x="3885447" y="7620"/>
                    <a:pt x="3775055" y="7620"/>
                  </a:cubicBezTo>
                  <a:cubicBezTo>
                    <a:pt x="3575298" y="7620"/>
                    <a:pt x="3375541" y="7620"/>
                    <a:pt x="3175784" y="6350"/>
                  </a:cubicBezTo>
                  <a:cubicBezTo>
                    <a:pt x="2965513" y="5080"/>
                    <a:pt x="894346" y="2540"/>
                    <a:pt x="689332" y="1270"/>
                  </a:cubicBezTo>
                  <a:cubicBezTo>
                    <a:pt x="521115" y="0"/>
                    <a:pt x="358155" y="1270"/>
                    <a:pt x="189939" y="1270"/>
                  </a:cubicBezTo>
                  <a:cubicBezTo>
                    <a:pt x="7428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9792"/>
                    <a:pt x="16510" y="337699"/>
                    <a:pt x="17780" y="492836"/>
                  </a:cubicBezTo>
                  <a:cubicBezTo>
                    <a:pt x="19050" y="650743"/>
                    <a:pt x="17780" y="808651"/>
                    <a:pt x="16510" y="969328"/>
                  </a:cubicBezTo>
                  <a:cubicBezTo>
                    <a:pt x="15240" y="1132776"/>
                    <a:pt x="2540" y="2847595"/>
                    <a:pt x="2540" y="3011042"/>
                  </a:cubicBezTo>
                  <a:cubicBezTo>
                    <a:pt x="2540" y="3171720"/>
                    <a:pt x="1270" y="3332398"/>
                    <a:pt x="0" y="3493075"/>
                  </a:cubicBezTo>
                  <a:cubicBezTo>
                    <a:pt x="0" y="3518818"/>
                    <a:pt x="3810" y="3528978"/>
                    <a:pt x="15240" y="3534059"/>
                  </a:cubicBezTo>
                  <a:cubicBezTo>
                    <a:pt x="22860" y="3537868"/>
                    <a:pt x="31750" y="3540409"/>
                    <a:pt x="40640" y="3541678"/>
                  </a:cubicBezTo>
                  <a:cubicBezTo>
                    <a:pt x="184682" y="3546759"/>
                    <a:pt x="384439" y="3550568"/>
                    <a:pt x="584196" y="3555648"/>
                  </a:cubicBezTo>
                  <a:cubicBezTo>
                    <a:pt x="694588" y="3558189"/>
                    <a:pt x="804980" y="3563268"/>
                    <a:pt x="915373" y="3564539"/>
                  </a:cubicBezTo>
                  <a:cubicBezTo>
                    <a:pt x="1099359" y="3567078"/>
                    <a:pt x="3149500" y="3568348"/>
                    <a:pt x="3333486" y="3569618"/>
                  </a:cubicBezTo>
                  <a:cubicBezTo>
                    <a:pt x="3359771" y="3569618"/>
                    <a:pt x="3386054" y="3569618"/>
                    <a:pt x="3412338" y="3569618"/>
                  </a:cubicBezTo>
                  <a:cubicBezTo>
                    <a:pt x="3538501" y="3569618"/>
                    <a:pt x="3669920" y="3568348"/>
                    <a:pt x="3796082" y="3568348"/>
                  </a:cubicBezTo>
                  <a:cubicBezTo>
                    <a:pt x="3943272" y="3568348"/>
                    <a:pt x="4085204" y="3569618"/>
                    <a:pt x="4232394" y="3569618"/>
                  </a:cubicBezTo>
                  <a:cubicBezTo>
                    <a:pt x="4447922" y="3569618"/>
                    <a:pt x="4668706" y="3569618"/>
                    <a:pt x="4884233" y="3569618"/>
                  </a:cubicBezTo>
                  <a:cubicBezTo>
                    <a:pt x="5083990" y="3569618"/>
                    <a:pt x="5283748" y="3570889"/>
                    <a:pt x="5483505" y="3572159"/>
                  </a:cubicBezTo>
                  <a:cubicBezTo>
                    <a:pt x="5572870" y="3572159"/>
                    <a:pt x="5667492" y="3573428"/>
                    <a:pt x="5756857" y="3573428"/>
                  </a:cubicBezTo>
                  <a:cubicBezTo>
                    <a:pt x="6045979" y="3572159"/>
                    <a:pt x="6329845" y="3565809"/>
                    <a:pt x="6599999" y="3565809"/>
                  </a:cubicBezTo>
                  <a:cubicBezTo>
                    <a:pt x="6603809" y="3565809"/>
                    <a:pt x="6608889" y="3563268"/>
                    <a:pt x="6612699" y="3560728"/>
                  </a:cubicBezTo>
                  <a:cubicBezTo>
                    <a:pt x="6617779" y="3556918"/>
                    <a:pt x="6620319" y="3550568"/>
                    <a:pt x="6622859" y="3548028"/>
                  </a:cubicBezTo>
                  <a:cubicBezTo>
                    <a:pt x="6624129" y="3473683"/>
                    <a:pt x="6625399" y="3357330"/>
                    <a:pt x="6626669" y="3240977"/>
                  </a:cubicBezTo>
                  <a:cubicBezTo>
                    <a:pt x="6627939" y="3060908"/>
                    <a:pt x="6638099" y="1332238"/>
                    <a:pt x="6639369" y="1152168"/>
                  </a:cubicBezTo>
                  <a:cubicBezTo>
                    <a:pt x="6639369" y="1044126"/>
                    <a:pt x="6640639" y="936085"/>
                    <a:pt x="6641909" y="828043"/>
                  </a:cubicBezTo>
                  <a:cubicBezTo>
                    <a:pt x="6643179" y="711690"/>
                    <a:pt x="6644449" y="595337"/>
                    <a:pt x="6646989" y="478984"/>
                  </a:cubicBezTo>
                  <a:cubicBezTo>
                    <a:pt x="6648259" y="409727"/>
                    <a:pt x="6648259" y="337699"/>
                    <a:pt x="6653339" y="268441"/>
                  </a:cubicBezTo>
                  <a:cubicBezTo>
                    <a:pt x="6658419" y="185332"/>
                    <a:pt x="6660959" y="104993"/>
                    <a:pt x="6659689" y="44450"/>
                  </a:cubicBezTo>
                  <a:cubicBezTo>
                    <a:pt x="6659689" y="38100"/>
                    <a:pt x="6655879" y="30480"/>
                    <a:pt x="6649529" y="27940"/>
                  </a:cubicBezTo>
                  <a:close/>
                </a:path>
              </a:pathLst>
            </a:custGeom>
            <a:solidFill>
              <a:srgbClr val="FFF6EB"/>
            </a:solidFill>
          </p:spPr>
        </p:sp>
      </p:grpSp>
      <p:sp>
        <p:nvSpPr>
          <p:cNvPr id="5" name="Freeform 5"/>
          <p:cNvSpPr/>
          <p:nvPr/>
        </p:nvSpPr>
        <p:spPr>
          <a:xfrm rot="568137">
            <a:off x="13388581" y="389500"/>
            <a:ext cx="3426136" cy="1027841"/>
          </a:xfrm>
          <a:custGeom>
            <a:avLst/>
            <a:gdLst/>
            <a:ahLst/>
            <a:cxnLst/>
            <a:rect l="l" t="t" r="r" b="b"/>
            <a:pathLst>
              <a:path w="3426136" h="1027841">
                <a:moveTo>
                  <a:pt x="0" y="0"/>
                </a:moveTo>
                <a:lnTo>
                  <a:pt x="3426136" y="0"/>
                </a:lnTo>
                <a:lnTo>
                  <a:pt x="3426136" y="1027841"/>
                </a:lnTo>
                <a:lnTo>
                  <a:pt x="0" y="10278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1333" y="114680"/>
            <a:ext cx="839693" cy="1129000"/>
          </a:xfrm>
          <a:custGeom>
            <a:avLst/>
            <a:gdLst/>
            <a:ahLst/>
            <a:cxnLst/>
            <a:rect l="l" t="t" r="r" b="b"/>
            <a:pathLst>
              <a:path w="839693" h="1129000">
                <a:moveTo>
                  <a:pt x="0" y="0"/>
                </a:moveTo>
                <a:lnTo>
                  <a:pt x="839693" y="0"/>
                </a:lnTo>
                <a:lnTo>
                  <a:pt x="839693" y="1128999"/>
                </a:lnTo>
                <a:lnTo>
                  <a:pt x="0" y="1128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759460" y="8865494"/>
            <a:ext cx="792422" cy="785612"/>
          </a:xfrm>
          <a:custGeom>
            <a:avLst/>
            <a:gdLst/>
            <a:ahLst/>
            <a:cxnLst/>
            <a:rect l="l" t="t" r="r" b="b"/>
            <a:pathLst>
              <a:path w="792422" h="785612">
                <a:moveTo>
                  <a:pt x="0" y="0"/>
                </a:moveTo>
                <a:lnTo>
                  <a:pt x="792421" y="0"/>
                </a:lnTo>
                <a:lnTo>
                  <a:pt x="792421" y="785612"/>
                </a:lnTo>
                <a:lnTo>
                  <a:pt x="0" y="785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88098" r="-118746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05103" y="2446642"/>
            <a:ext cx="16697415" cy="6875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 </a:t>
            </a:r>
            <a:r>
              <a:rPr lang="en-US" sz="30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presentación</a:t>
            </a:r>
            <a:endParaRPr lang="en-US" sz="30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359"/>
              </a:lnSpc>
            </a:pPr>
            <a:endParaRPr lang="en-US" sz="30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Organiza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partiendo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resumen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para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sea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clara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coherente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teniendo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cuenta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hablarás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sin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intervención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profesor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durante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10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minutos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Recuerda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resumen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has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escrito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solo un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punto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partida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espontánea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debes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expresarla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sin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memorizaciones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previas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Como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estás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repitiendo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un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memorizado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recuerda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conservar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conexión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lógica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entre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reflexiones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causas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consecuencias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;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orden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prioridades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;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aspectos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generales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particulares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Ten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cuenta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interpretación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cuestión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global y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relación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el corpus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pilar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básico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ha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orientado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redacción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resmuen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guía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ahora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desarrollo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 Las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referencias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a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deben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justificar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muy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bien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ideas: ¿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qué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ocurre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obra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en 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literario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justifica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perspectiva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qué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manera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se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aspecto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mencionas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?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91180" y="1089293"/>
            <a:ext cx="14314083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b="1">
                <a:solidFill>
                  <a:srgbClr val="000000"/>
                </a:solidFill>
                <a:latin typeface="Eczar Bold"/>
                <a:ea typeface="Eczar Bold"/>
                <a:cs typeface="Eczar Bold"/>
                <a:sym typeface="Eczar Bold"/>
              </a:rPr>
              <a:t>En el momento del examen</a:t>
            </a:r>
          </a:p>
          <a:p>
            <a:pPr algn="ctr">
              <a:lnSpc>
                <a:spcPts val="4799"/>
              </a:lnSpc>
            </a:pPr>
            <a:endParaRPr lang="en-US" sz="3999" b="1">
              <a:solidFill>
                <a:srgbClr val="000000"/>
              </a:solidFill>
              <a:latin typeface="Eczar Bold"/>
              <a:ea typeface="Eczar Bold"/>
              <a:cs typeface="Eczar Bold"/>
              <a:sym typeface="Eczar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5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18942">
            <a:off x="107810" y="5474764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7723" y="583084"/>
            <a:ext cx="16992174" cy="9120831"/>
            <a:chOff x="0" y="0"/>
            <a:chExt cx="6659689" cy="3574698"/>
          </a:xfrm>
        </p:grpSpPr>
        <p:sp>
          <p:nvSpPr>
            <p:cNvPr id="4" name="Freeform 4"/>
            <p:cNvSpPr/>
            <p:nvPr/>
          </p:nvSpPr>
          <p:spPr>
            <a:xfrm>
              <a:off x="0" y="-1270"/>
              <a:ext cx="6660959" cy="3573428"/>
            </a:xfrm>
            <a:custGeom>
              <a:avLst/>
              <a:gdLst/>
              <a:ahLst/>
              <a:cxnLst/>
              <a:rect l="l" t="t" r="r" b="b"/>
              <a:pathLst>
                <a:path w="6660959" h="3573428">
                  <a:moveTo>
                    <a:pt x="6649529" y="27940"/>
                  </a:moveTo>
                  <a:cubicBezTo>
                    <a:pt x="6640639" y="24130"/>
                    <a:pt x="6631749" y="21590"/>
                    <a:pt x="6622859" y="21590"/>
                  </a:cubicBezTo>
                  <a:cubicBezTo>
                    <a:pt x="6596189" y="20320"/>
                    <a:pt x="6498062" y="20320"/>
                    <a:pt x="6387670" y="17780"/>
                  </a:cubicBezTo>
                  <a:cubicBezTo>
                    <a:pt x="6135344" y="12700"/>
                    <a:pt x="5888277" y="6350"/>
                    <a:pt x="5635952" y="3810"/>
                  </a:cubicBezTo>
                  <a:cubicBezTo>
                    <a:pt x="5430937" y="1270"/>
                    <a:pt x="5231181" y="3810"/>
                    <a:pt x="5026166" y="2540"/>
                  </a:cubicBezTo>
                  <a:cubicBezTo>
                    <a:pt x="4936801" y="2540"/>
                    <a:pt x="4847436" y="0"/>
                    <a:pt x="4758071" y="2540"/>
                  </a:cubicBezTo>
                  <a:cubicBezTo>
                    <a:pt x="4542543" y="10160"/>
                    <a:pt x="4327016" y="11430"/>
                    <a:pt x="4106232" y="8890"/>
                  </a:cubicBezTo>
                  <a:cubicBezTo>
                    <a:pt x="3995839" y="7620"/>
                    <a:pt x="3885447" y="7620"/>
                    <a:pt x="3775055" y="7620"/>
                  </a:cubicBezTo>
                  <a:cubicBezTo>
                    <a:pt x="3575298" y="7620"/>
                    <a:pt x="3375541" y="7620"/>
                    <a:pt x="3175784" y="6350"/>
                  </a:cubicBezTo>
                  <a:cubicBezTo>
                    <a:pt x="2965513" y="5080"/>
                    <a:pt x="894346" y="2540"/>
                    <a:pt x="689332" y="1270"/>
                  </a:cubicBezTo>
                  <a:cubicBezTo>
                    <a:pt x="521115" y="0"/>
                    <a:pt x="358155" y="1270"/>
                    <a:pt x="189939" y="1270"/>
                  </a:cubicBezTo>
                  <a:cubicBezTo>
                    <a:pt x="7428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79792"/>
                    <a:pt x="16510" y="337699"/>
                    <a:pt x="17780" y="492836"/>
                  </a:cubicBezTo>
                  <a:cubicBezTo>
                    <a:pt x="19050" y="650743"/>
                    <a:pt x="17780" y="808651"/>
                    <a:pt x="16510" y="969328"/>
                  </a:cubicBezTo>
                  <a:cubicBezTo>
                    <a:pt x="15240" y="1132776"/>
                    <a:pt x="2540" y="2847595"/>
                    <a:pt x="2540" y="3011042"/>
                  </a:cubicBezTo>
                  <a:cubicBezTo>
                    <a:pt x="2540" y="3171720"/>
                    <a:pt x="1270" y="3332398"/>
                    <a:pt x="0" y="3493075"/>
                  </a:cubicBezTo>
                  <a:cubicBezTo>
                    <a:pt x="0" y="3518818"/>
                    <a:pt x="3810" y="3528978"/>
                    <a:pt x="15240" y="3534059"/>
                  </a:cubicBezTo>
                  <a:cubicBezTo>
                    <a:pt x="22860" y="3537868"/>
                    <a:pt x="31750" y="3540409"/>
                    <a:pt x="40640" y="3541678"/>
                  </a:cubicBezTo>
                  <a:cubicBezTo>
                    <a:pt x="184682" y="3546759"/>
                    <a:pt x="384439" y="3550568"/>
                    <a:pt x="584196" y="3555648"/>
                  </a:cubicBezTo>
                  <a:cubicBezTo>
                    <a:pt x="694588" y="3558189"/>
                    <a:pt x="804980" y="3563268"/>
                    <a:pt x="915373" y="3564539"/>
                  </a:cubicBezTo>
                  <a:cubicBezTo>
                    <a:pt x="1099359" y="3567078"/>
                    <a:pt x="3149500" y="3568348"/>
                    <a:pt x="3333486" y="3569618"/>
                  </a:cubicBezTo>
                  <a:cubicBezTo>
                    <a:pt x="3359771" y="3569618"/>
                    <a:pt x="3386054" y="3569618"/>
                    <a:pt x="3412338" y="3569618"/>
                  </a:cubicBezTo>
                  <a:cubicBezTo>
                    <a:pt x="3538501" y="3569618"/>
                    <a:pt x="3669920" y="3568348"/>
                    <a:pt x="3796082" y="3568348"/>
                  </a:cubicBezTo>
                  <a:cubicBezTo>
                    <a:pt x="3943272" y="3568348"/>
                    <a:pt x="4085204" y="3569618"/>
                    <a:pt x="4232394" y="3569618"/>
                  </a:cubicBezTo>
                  <a:cubicBezTo>
                    <a:pt x="4447922" y="3569618"/>
                    <a:pt x="4668706" y="3569618"/>
                    <a:pt x="4884233" y="3569618"/>
                  </a:cubicBezTo>
                  <a:cubicBezTo>
                    <a:pt x="5083990" y="3569618"/>
                    <a:pt x="5283748" y="3570889"/>
                    <a:pt x="5483505" y="3572159"/>
                  </a:cubicBezTo>
                  <a:cubicBezTo>
                    <a:pt x="5572870" y="3572159"/>
                    <a:pt x="5667492" y="3573428"/>
                    <a:pt x="5756857" y="3573428"/>
                  </a:cubicBezTo>
                  <a:cubicBezTo>
                    <a:pt x="6045979" y="3572159"/>
                    <a:pt x="6329845" y="3565809"/>
                    <a:pt x="6599999" y="3565809"/>
                  </a:cubicBezTo>
                  <a:cubicBezTo>
                    <a:pt x="6603809" y="3565809"/>
                    <a:pt x="6608889" y="3563268"/>
                    <a:pt x="6612699" y="3560728"/>
                  </a:cubicBezTo>
                  <a:cubicBezTo>
                    <a:pt x="6617779" y="3556918"/>
                    <a:pt x="6620319" y="3550568"/>
                    <a:pt x="6622859" y="3548028"/>
                  </a:cubicBezTo>
                  <a:cubicBezTo>
                    <a:pt x="6624129" y="3473683"/>
                    <a:pt x="6625399" y="3357330"/>
                    <a:pt x="6626669" y="3240977"/>
                  </a:cubicBezTo>
                  <a:cubicBezTo>
                    <a:pt x="6627939" y="3060908"/>
                    <a:pt x="6638099" y="1332238"/>
                    <a:pt x="6639369" y="1152168"/>
                  </a:cubicBezTo>
                  <a:cubicBezTo>
                    <a:pt x="6639369" y="1044126"/>
                    <a:pt x="6640639" y="936085"/>
                    <a:pt x="6641909" y="828043"/>
                  </a:cubicBezTo>
                  <a:cubicBezTo>
                    <a:pt x="6643179" y="711690"/>
                    <a:pt x="6644449" y="595337"/>
                    <a:pt x="6646989" y="478984"/>
                  </a:cubicBezTo>
                  <a:cubicBezTo>
                    <a:pt x="6648259" y="409727"/>
                    <a:pt x="6648259" y="337699"/>
                    <a:pt x="6653339" y="268441"/>
                  </a:cubicBezTo>
                  <a:cubicBezTo>
                    <a:pt x="6658419" y="185332"/>
                    <a:pt x="6660959" y="104993"/>
                    <a:pt x="6659689" y="44450"/>
                  </a:cubicBezTo>
                  <a:cubicBezTo>
                    <a:pt x="6659689" y="38100"/>
                    <a:pt x="6655879" y="30480"/>
                    <a:pt x="6649529" y="27940"/>
                  </a:cubicBezTo>
                  <a:close/>
                </a:path>
              </a:pathLst>
            </a:custGeom>
            <a:solidFill>
              <a:srgbClr val="FFF6EB"/>
            </a:solidFill>
          </p:spPr>
        </p:sp>
      </p:grpSp>
      <p:sp>
        <p:nvSpPr>
          <p:cNvPr id="5" name="Freeform 5"/>
          <p:cNvSpPr/>
          <p:nvPr/>
        </p:nvSpPr>
        <p:spPr>
          <a:xfrm rot="568137">
            <a:off x="13388581" y="389500"/>
            <a:ext cx="3426136" cy="1027841"/>
          </a:xfrm>
          <a:custGeom>
            <a:avLst/>
            <a:gdLst/>
            <a:ahLst/>
            <a:cxnLst/>
            <a:rect l="l" t="t" r="r" b="b"/>
            <a:pathLst>
              <a:path w="3426136" h="1027841">
                <a:moveTo>
                  <a:pt x="0" y="0"/>
                </a:moveTo>
                <a:lnTo>
                  <a:pt x="3426136" y="0"/>
                </a:lnTo>
                <a:lnTo>
                  <a:pt x="3426136" y="1027841"/>
                </a:lnTo>
                <a:lnTo>
                  <a:pt x="0" y="10278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1333" y="114680"/>
            <a:ext cx="839693" cy="1129000"/>
          </a:xfrm>
          <a:custGeom>
            <a:avLst/>
            <a:gdLst/>
            <a:ahLst/>
            <a:cxnLst/>
            <a:rect l="l" t="t" r="r" b="b"/>
            <a:pathLst>
              <a:path w="839693" h="1129000">
                <a:moveTo>
                  <a:pt x="0" y="0"/>
                </a:moveTo>
                <a:lnTo>
                  <a:pt x="839693" y="0"/>
                </a:lnTo>
                <a:lnTo>
                  <a:pt x="839693" y="1128999"/>
                </a:lnTo>
                <a:lnTo>
                  <a:pt x="0" y="1128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759460" y="8865494"/>
            <a:ext cx="792422" cy="785612"/>
          </a:xfrm>
          <a:custGeom>
            <a:avLst/>
            <a:gdLst/>
            <a:ahLst/>
            <a:cxnLst/>
            <a:rect l="l" t="t" r="r" b="b"/>
            <a:pathLst>
              <a:path w="792422" h="785612">
                <a:moveTo>
                  <a:pt x="0" y="0"/>
                </a:moveTo>
                <a:lnTo>
                  <a:pt x="792421" y="0"/>
                </a:lnTo>
                <a:lnTo>
                  <a:pt x="792421" y="785612"/>
                </a:lnTo>
                <a:lnTo>
                  <a:pt x="0" y="785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88098" r="-118746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88480" y="1761749"/>
            <a:ext cx="15970820" cy="7103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 </a:t>
            </a:r>
            <a:r>
              <a:rPr lang="en-US" sz="30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intercambio</a:t>
            </a:r>
            <a:endParaRPr lang="en-US" sz="30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4200"/>
              </a:lnSpc>
            </a:pPr>
            <a:endParaRPr lang="en-US" sz="30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Responde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preguntas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con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precisión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teniendo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cuenta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mismas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pautas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focalización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rigen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para 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presentación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Intercambia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manera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activa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Comparte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ratifica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ideas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profesor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respaldándote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siempre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en 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texto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Ten en </a:t>
            </a:r>
            <a:r>
              <a:rPr lang="en-US" sz="30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cuenta</a:t>
            </a:r>
            <a:endParaRPr lang="en-US" sz="30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consideración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criterios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ya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conoces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con los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será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evaluada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tarea</a:t>
            </a: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respeto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por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las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condiciones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básicas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corrección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gramatical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</a:t>
            </a:r>
          </a:p>
          <a:p>
            <a:pPr marL="1036320" lvl="2" indent="-345440" algn="l">
              <a:lnSpc>
                <a:spcPts val="3359"/>
              </a:lnSpc>
              <a:buFont typeface="Arial"/>
              <a:buChar char="⚬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construye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oraciones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breves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con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sentido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completo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;</a:t>
            </a:r>
          </a:p>
          <a:p>
            <a:pPr marL="1036320" lvl="2" indent="-345440" algn="l">
              <a:lnSpc>
                <a:spcPts val="3359"/>
              </a:lnSpc>
              <a:buFont typeface="Arial"/>
              <a:buChar char="⚬"/>
            </a:pP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utiliza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un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vocabulario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preciso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sencillo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: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si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no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tienes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claro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el valor 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significado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palabra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cámbiala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por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otra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por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expresión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equivalente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nivel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de semi-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formalidad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requiere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este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examen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oral: un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tono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semi-formal,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explicativo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o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argumentativo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, y </a:t>
            </a:r>
            <a:r>
              <a:rPr lang="en-US" sz="2400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preciso</a:t>
            </a:r>
            <a:r>
              <a:rPr lang="en-US" sz="2400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.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56722" y="402990"/>
            <a:ext cx="762742" cy="868547"/>
          </a:xfrm>
          <a:custGeom>
            <a:avLst/>
            <a:gdLst/>
            <a:ahLst/>
            <a:cxnLst/>
            <a:rect l="l" t="t" r="r" b="b"/>
            <a:pathLst>
              <a:path w="762742" h="868547">
                <a:moveTo>
                  <a:pt x="0" y="0"/>
                </a:moveTo>
                <a:lnTo>
                  <a:pt x="762742" y="0"/>
                </a:lnTo>
                <a:lnTo>
                  <a:pt x="762742" y="868546"/>
                </a:lnTo>
                <a:lnTo>
                  <a:pt x="0" y="868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9042118">
            <a:off x="524616" y="8358468"/>
            <a:ext cx="1965496" cy="813224"/>
          </a:xfrm>
          <a:custGeom>
            <a:avLst/>
            <a:gdLst/>
            <a:ahLst/>
            <a:cxnLst/>
            <a:rect l="l" t="t" r="r" b="b"/>
            <a:pathLst>
              <a:path w="1965496" h="813224">
                <a:moveTo>
                  <a:pt x="0" y="0"/>
                </a:moveTo>
                <a:lnTo>
                  <a:pt x="1965496" y="0"/>
                </a:lnTo>
                <a:lnTo>
                  <a:pt x="1965496" y="813224"/>
                </a:lnTo>
                <a:lnTo>
                  <a:pt x="0" y="813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917414">
            <a:off x="16720268" y="2227158"/>
            <a:ext cx="2444673" cy="1011483"/>
          </a:xfrm>
          <a:custGeom>
            <a:avLst/>
            <a:gdLst/>
            <a:ahLst/>
            <a:cxnLst/>
            <a:rect l="l" t="t" r="r" b="b"/>
            <a:pathLst>
              <a:path w="2444673" h="1011483">
                <a:moveTo>
                  <a:pt x="0" y="0"/>
                </a:moveTo>
                <a:lnTo>
                  <a:pt x="2444673" y="0"/>
                </a:lnTo>
                <a:lnTo>
                  <a:pt x="2444673" y="1011484"/>
                </a:lnTo>
                <a:lnTo>
                  <a:pt x="0" y="10114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640003" y="4898122"/>
            <a:ext cx="757315" cy="763038"/>
          </a:xfrm>
          <a:custGeom>
            <a:avLst/>
            <a:gdLst/>
            <a:ahLst/>
            <a:cxnLst/>
            <a:rect l="l" t="t" r="r" b="b"/>
            <a:pathLst>
              <a:path w="757315" h="763038">
                <a:moveTo>
                  <a:pt x="0" y="0"/>
                </a:moveTo>
                <a:lnTo>
                  <a:pt x="757315" y="0"/>
                </a:lnTo>
                <a:lnTo>
                  <a:pt x="757315" y="763038"/>
                </a:lnTo>
                <a:lnTo>
                  <a:pt x="0" y="7630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959365">
            <a:off x="635350" y="-2243331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9999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959365">
            <a:off x="16462191" y="5752229"/>
            <a:ext cx="4327435" cy="3965504"/>
          </a:xfrm>
          <a:custGeom>
            <a:avLst/>
            <a:gdLst/>
            <a:ahLst/>
            <a:cxnLst/>
            <a:rect l="l" t="t" r="r" b="b"/>
            <a:pathLst>
              <a:path w="4327435" h="3965504">
                <a:moveTo>
                  <a:pt x="0" y="0"/>
                </a:moveTo>
                <a:lnTo>
                  <a:pt x="4327434" y="0"/>
                </a:lnTo>
                <a:lnTo>
                  <a:pt x="4327434" y="3965504"/>
                </a:lnTo>
                <a:lnTo>
                  <a:pt x="0" y="39655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9999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543415" y="2513131"/>
            <a:ext cx="827565" cy="802738"/>
          </a:xfrm>
          <a:custGeom>
            <a:avLst/>
            <a:gdLst/>
            <a:ahLst/>
            <a:cxnLst/>
            <a:rect l="l" t="t" r="r" b="b"/>
            <a:pathLst>
              <a:path w="827565" h="802738">
                <a:moveTo>
                  <a:pt x="0" y="0"/>
                </a:moveTo>
                <a:lnTo>
                  <a:pt x="827565" y="0"/>
                </a:lnTo>
                <a:lnTo>
                  <a:pt x="827565" y="802738"/>
                </a:lnTo>
                <a:lnTo>
                  <a:pt x="0" y="8027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940806" y="6241442"/>
            <a:ext cx="792818" cy="602541"/>
          </a:xfrm>
          <a:custGeom>
            <a:avLst/>
            <a:gdLst/>
            <a:ahLst/>
            <a:cxnLst/>
            <a:rect l="l" t="t" r="r" b="b"/>
            <a:pathLst>
              <a:path w="792818" h="602541">
                <a:moveTo>
                  <a:pt x="0" y="0"/>
                </a:moveTo>
                <a:lnTo>
                  <a:pt x="792817" y="0"/>
                </a:lnTo>
                <a:lnTo>
                  <a:pt x="792817" y="602541"/>
                </a:lnTo>
                <a:lnTo>
                  <a:pt x="0" y="6025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124945" y="4017250"/>
            <a:ext cx="663962" cy="726864"/>
          </a:xfrm>
          <a:custGeom>
            <a:avLst/>
            <a:gdLst/>
            <a:ahLst/>
            <a:cxnLst/>
            <a:rect l="l" t="t" r="r" b="b"/>
            <a:pathLst>
              <a:path w="663962" h="726864">
                <a:moveTo>
                  <a:pt x="0" y="0"/>
                </a:moveTo>
                <a:lnTo>
                  <a:pt x="663962" y="0"/>
                </a:lnTo>
                <a:lnTo>
                  <a:pt x="663962" y="726863"/>
                </a:lnTo>
                <a:lnTo>
                  <a:pt x="0" y="72686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333087" y="483159"/>
            <a:ext cx="610804" cy="788377"/>
          </a:xfrm>
          <a:custGeom>
            <a:avLst/>
            <a:gdLst/>
            <a:ahLst/>
            <a:cxnLst/>
            <a:rect l="l" t="t" r="r" b="b"/>
            <a:pathLst>
              <a:path w="610804" h="788377">
                <a:moveTo>
                  <a:pt x="0" y="0"/>
                </a:moveTo>
                <a:lnTo>
                  <a:pt x="610805" y="0"/>
                </a:lnTo>
                <a:lnTo>
                  <a:pt x="610805" y="788377"/>
                </a:lnTo>
                <a:lnTo>
                  <a:pt x="0" y="78837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 l="-133765" b="-8743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422960" y="2914500"/>
            <a:ext cx="792422" cy="785612"/>
          </a:xfrm>
          <a:custGeom>
            <a:avLst/>
            <a:gdLst/>
            <a:ahLst/>
            <a:cxnLst/>
            <a:rect l="l" t="t" r="r" b="b"/>
            <a:pathLst>
              <a:path w="792422" h="785612">
                <a:moveTo>
                  <a:pt x="0" y="0"/>
                </a:moveTo>
                <a:lnTo>
                  <a:pt x="792422" y="0"/>
                </a:lnTo>
                <a:lnTo>
                  <a:pt x="792422" y="785612"/>
                </a:lnTo>
                <a:lnTo>
                  <a:pt x="0" y="78561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 t="-88098" r="-11874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119573" y="4668627"/>
            <a:ext cx="514670" cy="684581"/>
          </a:xfrm>
          <a:custGeom>
            <a:avLst/>
            <a:gdLst/>
            <a:ahLst/>
            <a:cxnLst/>
            <a:rect l="l" t="t" r="r" b="b"/>
            <a:pathLst>
              <a:path w="514670" h="684581">
                <a:moveTo>
                  <a:pt x="0" y="0"/>
                </a:moveTo>
                <a:lnTo>
                  <a:pt x="514671" y="0"/>
                </a:lnTo>
                <a:lnTo>
                  <a:pt x="514671" y="684581"/>
                </a:lnTo>
                <a:lnTo>
                  <a:pt x="0" y="68458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 l="-128619" b="-115857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7427934" y="9258300"/>
            <a:ext cx="514670" cy="684581"/>
          </a:xfrm>
          <a:custGeom>
            <a:avLst/>
            <a:gdLst/>
            <a:ahLst/>
            <a:cxnLst/>
            <a:rect l="l" t="t" r="r" b="b"/>
            <a:pathLst>
              <a:path w="514670" h="684581">
                <a:moveTo>
                  <a:pt x="0" y="0"/>
                </a:moveTo>
                <a:lnTo>
                  <a:pt x="514670" y="0"/>
                </a:lnTo>
                <a:lnTo>
                  <a:pt x="514670" y="684581"/>
                </a:lnTo>
                <a:lnTo>
                  <a:pt x="0" y="68458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 l="-128619" b="-115857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20467" y="4352958"/>
            <a:ext cx="616465" cy="631338"/>
          </a:xfrm>
          <a:custGeom>
            <a:avLst/>
            <a:gdLst/>
            <a:ahLst/>
            <a:cxnLst/>
            <a:rect l="l" t="t" r="r" b="b"/>
            <a:pathLst>
              <a:path w="616465" h="631338">
                <a:moveTo>
                  <a:pt x="0" y="0"/>
                </a:moveTo>
                <a:lnTo>
                  <a:pt x="616466" y="0"/>
                </a:lnTo>
                <a:lnTo>
                  <a:pt x="616466" y="631338"/>
                </a:lnTo>
                <a:lnTo>
                  <a:pt x="0" y="63133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 l="-161976" t="-13406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663311" y="6082610"/>
            <a:ext cx="4812921" cy="3693917"/>
          </a:xfrm>
          <a:custGeom>
            <a:avLst/>
            <a:gdLst/>
            <a:ahLst/>
            <a:cxnLst/>
            <a:rect l="l" t="t" r="r" b="b"/>
            <a:pathLst>
              <a:path w="4812921" h="3693917">
                <a:moveTo>
                  <a:pt x="0" y="0"/>
                </a:moveTo>
                <a:lnTo>
                  <a:pt x="4812921" y="0"/>
                </a:lnTo>
                <a:lnTo>
                  <a:pt x="4812921" y="3693917"/>
                </a:lnTo>
                <a:lnTo>
                  <a:pt x="0" y="3693917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498674" y="947686"/>
            <a:ext cx="11290652" cy="4578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99" dirty="0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¡</a:t>
            </a:r>
            <a:r>
              <a:rPr lang="en-US" sz="8499" dirty="0" err="1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Esperamos</a:t>
            </a:r>
            <a:r>
              <a:rPr lang="en-US" sz="8499" dirty="0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 </a:t>
            </a:r>
          </a:p>
          <a:p>
            <a:pPr algn="ctr">
              <a:lnSpc>
                <a:spcPts val="11899"/>
              </a:lnSpc>
            </a:pPr>
            <a:r>
              <a:rPr lang="en-US" sz="8499" dirty="0" err="1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que</a:t>
            </a:r>
            <a:r>
              <a:rPr lang="en-US" sz="8499" dirty="0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8499" dirty="0" err="1" smtClean="0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te</a:t>
            </a:r>
            <a:r>
              <a:rPr lang="en-US" sz="8499" dirty="0" smtClean="0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 sea </a:t>
            </a:r>
            <a:endParaRPr lang="en-US" sz="8499" dirty="0">
              <a:solidFill>
                <a:srgbClr val="BA5541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sz="8499" dirty="0" err="1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útil</a:t>
            </a:r>
            <a:r>
              <a:rPr lang="en-US" sz="8499" dirty="0">
                <a:solidFill>
                  <a:srgbClr val="BA5541"/>
                </a:solidFill>
                <a:latin typeface="Futura"/>
                <a:ea typeface="Futura"/>
                <a:cs typeface="Futura"/>
                <a:sym typeface="Futura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B5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94880" y="-2878921"/>
            <a:ext cx="13898241" cy="19656083"/>
            <a:chOff x="0" y="0"/>
            <a:chExt cx="1149350" cy="1149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9745" cy="9348067"/>
            </a:xfrm>
            <a:custGeom>
              <a:avLst/>
              <a:gdLst/>
              <a:ahLst/>
              <a:cxnLst/>
              <a:rect l="l" t="t" r="r" b="b"/>
              <a:pathLst>
                <a:path w="6609745" h="9348067">
                  <a:moveTo>
                    <a:pt x="6609745" y="103294"/>
                  </a:moveTo>
                  <a:lnTo>
                    <a:pt x="6609745" y="0"/>
                  </a:lnTo>
                  <a:lnTo>
                    <a:pt x="36518" y="0"/>
                  </a:lnTo>
                  <a:lnTo>
                    <a:pt x="36518" y="51647"/>
                  </a:lnTo>
                  <a:lnTo>
                    <a:pt x="0" y="51647"/>
                  </a:lnTo>
                  <a:lnTo>
                    <a:pt x="0" y="9348067"/>
                  </a:lnTo>
                  <a:lnTo>
                    <a:pt x="73036" y="9348067"/>
                  </a:lnTo>
                  <a:lnTo>
                    <a:pt x="73036" y="7540430"/>
                  </a:lnTo>
                  <a:lnTo>
                    <a:pt x="1314645" y="7540430"/>
                  </a:lnTo>
                  <a:lnTo>
                    <a:pt x="1314645" y="9348067"/>
                  </a:lnTo>
                  <a:lnTo>
                    <a:pt x="1387681" y="9348067"/>
                  </a:lnTo>
                  <a:lnTo>
                    <a:pt x="1387681" y="7540430"/>
                  </a:lnTo>
                  <a:lnTo>
                    <a:pt x="2629291" y="7540430"/>
                  </a:lnTo>
                  <a:lnTo>
                    <a:pt x="2629291" y="9348067"/>
                  </a:lnTo>
                  <a:lnTo>
                    <a:pt x="2702327" y="9348067"/>
                  </a:lnTo>
                  <a:lnTo>
                    <a:pt x="2702327" y="7540430"/>
                  </a:lnTo>
                  <a:lnTo>
                    <a:pt x="3943936" y="7540430"/>
                  </a:lnTo>
                  <a:lnTo>
                    <a:pt x="3943936" y="9348067"/>
                  </a:lnTo>
                  <a:lnTo>
                    <a:pt x="4016972" y="9348067"/>
                  </a:lnTo>
                  <a:lnTo>
                    <a:pt x="4016972" y="7540430"/>
                  </a:lnTo>
                  <a:lnTo>
                    <a:pt x="5258581" y="7540430"/>
                  </a:lnTo>
                  <a:lnTo>
                    <a:pt x="5258581" y="9348067"/>
                  </a:lnTo>
                  <a:lnTo>
                    <a:pt x="5331617" y="9348067"/>
                  </a:lnTo>
                  <a:lnTo>
                    <a:pt x="5331617" y="7540430"/>
                  </a:lnTo>
                  <a:lnTo>
                    <a:pt x="6609745" y="7540430"/>
                  </a:lnTo>
                  <a:lnTo>
                    <a:pt x="6609745" y="7437137"/>
                  </a:lnTo>
                  <a:lnTo>
                    <a:pt x="5331617" y="7437137"/>
                  </a:lnTo>
                  <a:lnTo>
                    <a:pt x="5331617" y="5681146"/>
                  </a:lnTo>
                  <a:lnTo>
                    <a:pt x="6609745" y="5681146"/>
                  </a:lnTo>
                  <a:lnTo>
                    <a:pt x="6609745" y="5577853"/>
                  </a:lnTo>
                  <a:lnTo>
                    <a:pt x="5331617" y="5577853"/>
                  </a:lnTo>
                  <a:lnTo>
                    <a:pt x="5331617" y="3821862"/>
                  </a:lnTo>
                  <a:lnTo>
                    <a:pt x="6609745" y="3821862"/>
                  </a:lnTo>
                  <a:lnTo>
                    <a:pt x="6609745" y="3718568"/>
                  </a:lnTo>
                  <a:lnTo>
                    <a:pt x="5331617" y="3718568"/>
                  </a:lnTo>
                  <a:lnTo>
                    <a:pt x="5331617" y="1962578"/>
                  </a:lnTo>
                  <a:lnTo>
                    <a:pt x="6609745" y="1962578"/>
                  </a:lnTo>
                  <a:lnTo>
                    <a:pt x="6609745" y="1859284"/>
                  </a:lnTo>
                  <a:lnTo>
                    <a:pt x="5331617" y="1859284"/>
                  </a:lnTo>
                  <a:lnTo>
                    <a:pt x="5331617" y="103294"/>
                  </a:lnTo>
                  <a:lnTo>
                    <a:pt x="6609745" y="103294"/>
                  </a:lnTo>
                  <a:close/>
                  <a:moveTo>
                    <a:pt x="1387681" y="1859284"/>
                  </a:moveTo>
                  <a:lnTo>
                    <a:pt x="1387681" y="103294"/>
                  </a:lnTo>
                  <a:lnTo>
                    <a:pt x="2629291" y="103294"/>
                  </a:lnTo>
                  <a:lnTo>
                    <a:pt x="2629291" y="1859284"/>
                  </a:lnTo>
                  <a:lnTo>
                    <a:pt x="1387681" y="1859284"/>
                  </a:lnTo>
                  <a:close/>
                  <a:moveTo>
                    <a:pt x="2629291" y="1962578"/>
                  </a:moveTo>
                  <a:lnTo>
                    <a:pt x="2629291" y="3718568"/>
                  </a:lnTo>
                  <a:lnTo>
                    <a:pt x="1387681" y="3718568"/>
                  </a:lnTo>
                  <a:lnTo>
                    <a:pt x="1387681" y="1962578"/>
                  </a:lnTo>
                  <a:lnTo>
                    <a:pt x="2629291" y="1962578"/>
                  </a:lnTo>
                  <a:close/>
                  <a:moveTo>
                    <a:pt x="1314645" y="1859284"/>
                  </a:moveTo>
                  <a:lnTo>
                    <a:pt x="73036" y="1859284"/>
                  </a:lnTo>
                  <a:lnTo>
                    <a:pt x="73036" y="103294"/>
                  </a:lnTo>
                  <a:lnTo>
                    <a:pt x="1314645" y="103294"/>
                  </a:lnTo>
                  <a:lnTo>
                    <a:pt x="1314645" y="1859284"/>
                  </a:lnTo>
                  <a:close/>
                  <a:moveTo>
                    <a:pt x="1314645" y="1962578"/>
                  </a:moveTo>
                  <a:lnTo>
                    <a:pt x="1314645" y="3718568"/>
                  </a:lnTo>
                  <a:lnTo>
                    <a:pt x="73036" y="3718568"/>
                  </a:lnTo>
                  <a:lnTo>
                    <a:pt x="73036" y="1962578"/>
                  </a:lnTo>
                  <a:lnTo>
                    <a:pt x="1314645" y="1962578"/>
                  </a:lnTo>
                  <a:close/>
                  <a:moveTo>
                    <a:pt x="1314645" y="3821862"/>
                  </a:moveTo>
                  <a:lnTo>
                    <a:pt x="1314645" y="5577853"/>
                  </a:lnTo>
                  <a:lnTo>
                    <a:pt x="73036" y="5577853"/>
                  </a:lnTo>
                  <a:lnTo>
                    <a:pt x="73036" y="3821862"/>
                  </a:lnTo>
                  <a:lnTo>
                    <a:pt x="1314645" y="3821862"/>
                  </a:lnTo>
                  <a:close/>
                  <a:moveTo>
                    <a:pt x="1387681" y="3821862"/>
                  </a:moveTo>
                  <a:lnTo>
                    <a:pt x="2629291" y="3821862"/>
                  </a:lnTo>
                  <a:lnTo>
                    <a:pt x="2629291" y="5577853"/>
                  </a:lnTo>
                  <a:lnTo>
                    <a:pt x="1387681" y="5577853"/>
                  </a:lnTo>
                  <a:lnTo>
                    <a:pt x="1387681" y="3821862"/>
                  </a:lnTo>
                  <a:close/>
                  <a:moveTo>
                    <a:pt x="2702327" y="3821862"/>
                  </a:moveTo>
                  <a:lnTo>
                    <a:pt x="3943936" y="3821862"/>
                  </a:lnTo>
                  <a:lnTo>
                    <a:pt x="3943936" y="5577853"/>
                  </a:lnTo>
                  <a:lnTo>
                    <a:pt x="2702327" y="5577853"/>
                  </a:lnTo>
                  <a:lnTo>
                    <a:pt x="2702327" y="3821862"/>
                  </a:lnTo>
                  <a:close/>
                  <a:moveTo>
                    <a:pt x="2702327" y="3718568"/>
                  </a:moveTo>
                  <a:lnTo>
                    <a:pt x="2702327" y="1962578"/>
                  </a:lnTo>
                  <a:lnTo>
                    <a:pt x="3943936" y="1962578"/>
                  </a:lnTo>
                  <a:lnTo>
                    <a:pt x="3943936" y="3718568"/>
                  </a:lnTo>
                  <a:lnTo>
                    <a:pt x="2702327" y="3718568"/>
                  </a:lnTo>
                  <a:close/>
                  <a:moveTo>
                    <a:pt x="2702327" y="1859284"/>
                  </a:moveTo>
                  <a:lnTo>
                    <a:pt x="2702327" y="103294"/>
                  </a:lnTo>
                  <a:lnTo>
                    <a:pt x="3943936" y="103294"/>
                  </a:lnTo>
                  <a:lnTo>
                    <a:pt x="3943936" y="1859284"/>
                  </a:lnTo>
                  <a:lnTo>
                    <a:pt x="2702327" y="1859284"/>
                  </a:lnTo>
                  <a:close/>
                  <a:moveTo>
                    <a:pt x="73036" y="7437137"/>
                  </a:moveTo>
                  <a:lnTo>
                    <a:pt x="73036" y="5681146"/>
                  </a:lnTo>
                  <a:lnTo>
                    <a:pt x="1314645" y="5681146"/>
                  </a:lnTo>
                  <a:lnTo>
                    <a:pt x="1314645" y="7437137"/>
                  </a:lnTo>
                  <a:lnTo>
                    <a:pt x="73036" y="7437137"/>
                  </a:lnTo>
                  <a:close/>
                  <a:moveTo>
                    <a:pt x="1387681" y="7437137"/>
                  </a:moveTo>
                  <a:lnTo>
                    <a:pt x="1387681" y="5681146"/>
                  </a:lnTo>
                  <a:lnTo>
                    <a:pt x="2629291" y="5681146"/>
                  </a:lnTo>
                  <a:lnTo>
                    <a:pt x="2629291" y="7437137"/>
                  </a:lnTo>
                  <a:lnTo>
                    <a:pt x="1387681" y="7437137"/>
                  </a:lnTo>
                  <a:close/>
                  <a:moveTo>
                    <a:pt x="2702327" y="7437137"/>
                  </a:moveTo>
                  <a:lnTo>
                    <a:pt x="2702327" y="5681146"/>
                  </a:lnTo>
                  <a:lnTo>
                    <a:pt x="3943936" y="5681146"/>
                  </a:lnTo>
                  <a:lnTo>
                    <a:pt x="3943936" y="7437137"/>
                  </a:lnTo>
                  <a:lnTo>
                    <a:pt x="2702327" y="7437137"/>
                  </a:lnTo>
                  <a:close/>
                  <a:moveTo>
                    <a:pt x="5258581" y="7437137"/>
                  </a:moveTo>
                  <a:lnTo>
                    <a:pt x="4016972" y="7437137"/>
                  </a:lnTo>
                  <a:lnTo>
                    <a:pt x="4016972" y="5681146"/>
                  </a:lnTo>
                  <a:lnTo>
                    <a:pt x="5258581" y="5681146"/>
                  </a:lnTo>
                  <a:lnTo>
                    <a:pt x="5258581" y="7437137"/>
                  </a:lnTo>
                  <a:close/>
                  <a:moveTo>
                    <a:pt x="5258581" y="5577853"/>
                  </a:moveTo>
                  <a:lnTo>
                    <a:pt x="4016972" y="5577853"/>
                  </a:lnTo>
                  <a:lnTo>
                    <a:pt x="4016972" y="3821862"/>
                  </a:lnTo>
                  <a:lnTo>
                    <a:pt x="5258581" y="3821862"/>
                  </a:lnTo>
                  <a:lnTo>
                    <a:pt x="5258581" y="5577853"/>
                  </a:lnTo>
                  <a:close/>
                  <a:moveTo>
                    <a:pt x="5258581" y="3718568"/>
                  </a:moveTo>
                  <a:lnTo>
                    <a:pt x="4016972" y="3718568"/>
                  </a:lnTo>
                  <a:lnTo>
                    <a:pt x="4016972" y="1962578"/>
                  </a:lnTo>
                  <a:lnTo>
                    <a:pt x="5258581" y="1962578"/>
                  </a:lnTo>
                  <a:lnTo>
                    <a:pt x="5258581" y="3718568"/>
                  </a:lnTo>
                  <a:close/>
                  <a:moveTo>
                    <a:pt x="5258581" y="1859284"/>
                  </a:moveTo>
                  <a:lnTo>
                    <a:pt x="4016972" y="1859284"/>
                  </a:lnTo>
                  <a:lnTo>
                    <a:pt x="4016972" y="103294"/>
                  </a:lnTo>
                  <a:lnTo>
                    <a:pt x="5258581" y="103294"/>
                  </a:lnTo>
                  <a:lnTo>
                    <a:pt x="5258581" y="1859284"/>
                  </a:lnTo>
                  <a:close/>
                </a:path>
              </a:pathLst>
            </a:custGeom>
            <a:solidFill>
              <a:srgbClr val="EE7751">
                <a:alpha val="26667"/>
              </a:srgbClr>
            </a:solidFill>
          </p:spPr>
        </p:sp>
      </p:grpSp>
      <p:sp>
        <p:nvSpPr>
          <p:cNvPr id="4" name="Freeform 4"/>
          <p:cNvSpPr/>
          <p:nvPr/>
        </p:nvSpPr>
        <p:spPr>
          <a:xfrm rot="-1091673">
            <a:off x="2583589" y="-2166124"/>
            <a:ext cx="5160064" cy="4728495"/>
          </a:xfrm>
          <a:custGeom>
            <a:avLst/>
            <a:gdLst/>
            <a:ahLst/>
            <a:cxnLst/>
            <a:rect l="l" t="t" r="r" b="b"/>
            <a:pathLst>
              <a:path w="5160064" h="4728495">
                <a:moveTo>
                  <a:pt x="0" y="0"/>
                </a:moveTo>
                <a:lnTo>
                  <a:pt x="5160064" y="0"/>
                </a:lnTo>
                <a:lnTo>
                  <a:pt x="5160064" y="4728495"/>
                </a:lnTo>
                <a:lnTo>
                  <a:pt x="0" y="4728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26174" y="563840"/>
            <a:ext cx="12293883" cy="2242300"/>
            <a:chOff x="0" y="0"/>
            <a:chExt cx="17514313" cy="3194462"/>
          </a:xfrm>
        </p:grpSpPr>
        <p:sp>
          <p:nvSpPr>
            <p:cNvPr id="6" name="Freeform 6"/>
            <p:cNvSpPr/>
            <p:nvPr/>
          </p:nvSpPr>
          <p:spPr>
            <a:xfrm>
              <a:off x="0" y="-1270"/>
              <a:ext cx="17515584" cy="3193192"/>
            </a:xfrm>
            <a:custGeom>
              <a:avLst/>
              <a:gdLst/>
              <a:ahLst/>
              <a:cxnLst/>
              <a:rect l="l" t="t" r="r" b="b"/>
              <a:pathLst>
                <a:path w="17515584" h="3193192">
                  <a:moveTo>
                    <a:pt x="17504153" y="27940"/>
                  </a:moveTo>
                  <a:cubicBezTo>
                    <a:pt x="17495264" y="24130"/>
                    <a:pt x="17486373" y="21590"/>
                    <a:pt x="17477484" y="21590"/>
                  </a:cubicBezTo>
                  <a:cubicBezTo>
                    <a:pt x="17450814" y="20320"/>
                    <a:pt x="17193419" y="20320"/>
                    <a:pt x="16899682" y="17780"/>
                  </a:cubicBezTo>
                  <a:cubicBezTo>
                    <a:pt x="16228281" y="12700"/>
                    <a:pt x="15570870" y="6350"/>
                    <a:pt x="14899469" y="3810"/>
                  </a:cubicBezTo>
                  <a:cubicBezTo>
                    <a:pt x="14353956" y="1270"/>
                    <a:pt x="13822432" y="3810"/>
                    <a:pt x="13276920" y="2540"/>
                  </a:cubicBezTo>
                  <a:cubicBezTo>
                    <a:pt x="13039131" y="2540"/>
                    <a:pt x="12801345" y="0"/>
                    <a:pt x="12563556" y="2540"/>
                  </a:cubicBezTo>
                  <a:cubicBezTo>
                    <a:pt x="11990070" y="10160"/>
                    <a:pt x="11416583" y="11430"/>
                    <a:pt x="10829108" y="8890"/>
                  </a:cubicBezTo>
                  <a:cubicBezTo>
                    <a:pt x="10535370" y="7620"/>
                    <a:pt x="10241633" y="7620"/>
                    <a:pt x="9947896" y="7620"/>
                  </a:cubicBezTo>
                  <a:cubicBezTo>
                    <a:pt x="9416370" y="7620"/>
                    <a:pt x="8884846" y="7620"/>
                    <a:pt x="8353322" y="6350"/>
                  </a:cubicBezTo>
                  <a:cubicBezTo>
                    <a:pt x="7793822" y="5080"/>
                    <a:pt x="2282748" y="2540"/>
                    <a:pt x="1737236" y="1270"/>
                  </a:cubicBezTo>
                  <a:cubicBezTo>
                    <a:pt x="1289636" y="0"/>
                    <a:pt x="856024" y="1270"/>
                    <a:pt x="408424" y="1270"/>
                  </a:cubicBezTo>
                  <a:cubicBezTo>
                    <a:pt x="100699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67218"/>
                    <a:pt x="16510" y="307693"/>
                    <a:pt x="17780" y="445703"/>
                  </a:cubicBezTo>
                  <a:cubicBezTo>
                    <a:pt x="19050" y="586177"/>
                    <a:pt x="17780" y="726652"/>
                    <a:pt x="16510" y="869591"/>
                  </a:cubicBezTo>
                  <a:cubicBezTo>
                    <a:pt x="15240" y="1014995"/>
                    <a:pt x="2540" y="2540500"/>
                    <a:pt x="2540" y="2685903"/>
                  </a:cubicBezTo>
                  <a:cubicBezTo>
                    <a:pt x="2540" y="2828842"/>
                    <a:pt x="1270" y="2971782"/>
                    <a:pt x="0" y="3114721"/>
                  </a:cubicBezTo>
                  <a:cubicBezTo>
                    <a:pt x="0" y="3138582"/>
                    <a:pt x="3810" y="3148742"/>
                    <a:pt x="15240" y="3153822"/>
                  </a:cubicBezTo>
                  <a:cubicBezTo>
                    <a:pt x="22860" y="3157632"/>
                    <a:pt x="31750" y="3160172"/>
                    <a:pt x="40640" y="3161442"/>
                  </a:cubicBezTo>
                  <a:cubicBezTo>
                    <a:pt x="394436" y="3166522"/>
                    <a:pt x="925961" y="3170332"/>
                    <a:pt x="1457486" y="3175412"/>
                  </a:cubicBezTo>
                  <a:cubicBezTo>
                    <a:pt x="1751223" y="3177952"/>
                    <a:pt x="2044960" y="3183032"/>
                    <a:pt x="2338698" y="3184302"/>
                  </a:cubicBezTo>
                  <a:cubicBezTo>
                    <a:pt x="2828260" y="3186842"/>
                    <a:pt x="8283384" y="3188112"/>
                    <a:pt x="8772946" y="3189382"/>
                  </a:cubicBezTo>
                  <a:cubicBezTo>
                    <a:pt x="8842883" y="3189382"/>
                    <a:pt x="8912821" y="3189382"/>
                    <a:pt x="8982759" y="3189382"/>
                  </a:cubicBezTo>
                  <a:cubicBezTo>
                    <a:pt x="9318458" y="3189382"/>
                    <a:pt x="9668146" y="3188112"/>
                    <a:pt x="10003844" y="3188112"/>
                  </a:cubicBezTo>
                  <a:cubicBezTo>
                    <a:pt x="10395495" y="3188112"/>
                    <a:pt x="10773157" y="3189382"/>
                    <a:pt x="11164808" y="3189382"/>
                  </a:cubicBezTo>
                  <a:cubicBezTo>
                    <a:pt x="11738294" y="3189382"/>
                    <a:pt x="12325770" y="3189382"/>
                    <a:pt x="12899257" y="3189382"/>
                  </a:cubicBezTo>
                  <a:cubicBezTo>
                    <a:pt x="13430782" y="3189382"/>
                    <a:pt x="13962306" y="3190652"/>
                    <a:pt x="14493832" y="3191922"/>
                  </a:cubicBezTo>
                  <a:cubicBezTo>
                    <a:pt x="14731619" y="3191922"/>
                    <a:pt x="14983394" y="3193192"/>
                    <a:pt x="15221181" y="3193192"/>
                  </a:cubicBezTo>
                  <a:cubicBezTo>
                    <a:pt x="15990494" y="3191922"/>
                    <a:pt x="16745818" y="3185572"/>
                    <a:pt x="17454623" y="3185572"/>
                  </a:cubicBezTo>
                  <a:cubicBezTo>
                    <a:pt x="17458434" y="3185572"/>
                    <a:pt x="17463514" y="3183032"/>
                    <a:pt x="17467323" y="3180492"/>
                  </a:cubicBezTo>
                  <a:cubicBezTo>
                    <a:pt x="17472403" y="3176682"/>
                    <a:pt x="17474943" y="3170332"/>
                    <a:pt x="17477484" y="3167792"/>
                  </a:cubicBezTo>
                  <a:cubicBezTo>
                    <a:pt x="17478753" y="3097469"/>
                    <a:pt x="17480023" y="2993962"/>
                    <a:pt x="17481293" y="2890454"/>
                  </a:cubicBezTo>
                  <a:cubicBezTo>
                    <a:pt x="17482564" y="2730264"/>
                    <a:pt x="17492723" y="1192436"/>
                    <a:pt x="17493993" y="1032246"/>
                  </a:cubicBezTo>
                  <a:cubicBezTo>
                    <a:pt x="17493993" y="936132"/>
                    <a:pt x="17495264" y="840017"/>
                    <a:pt x="17496534" y="743903"/>
                  </a:cubicBezTo>
                  <a:cubicBezTo>
                    <a:pt x="17497803" y="640395"/>
                    <a:pt x="17499073" y="536888"/>
                    <a:pt x="17501614" y="433380"/>
                  </a:cubicBezTo>
                  <a:cubicBezTo>
                    <a:pt x="17502884" y="371769"/>
                    <a:pt x="17502884" y="307692"/>
                    <a:pt x="17507964" y="246081"/>
                  </a:cubicBezTo>
                  <a:cubicBezTo>
                    <a:pt x="17513043" y="172147"/>
                    <a:pt x="17515584" y="100677"/>
                    <a:pt x="17514314" y="44450"/>
                  </a:cubicBezTo>
                  <a:cubicBezTo>
                    <a:pt x="17514314" y="38100"/>
                    <a:pt x="17510503" y="30480"/>
                    <a:pt x="17504153" y="2794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844464" y="801405"/>
            <a:ext cx="16865928" cy="8726288"/>
            <a:chOff x="0" y="0"/>
            <a:chExt cx="22546559" cy="11665398"/>
          </a:xfrm>
        </p:grpSpPr>
        <p:sp>
          <p:nvSpPr>
            <p:cNvPr id="8" name="Freeform 8"/>
            <p:cNvSpPr/>
            <p:nvPr/>
          </p:nvSpPr>
          <p:spPr>
            <a:xfrm>
              <a:off x="0" y="-1270"/>
              <a:ext cx="22547830" cy="11664128"/>
            </a:xfrm>
            <a:custGeom>
              <a:avLst/>
              <a:gdLst/>
              <a:ahLst/>
              <a:cxnLst/>
              <a:rect l="l" t="t" r="r" b="b"/>
              <a:pathLst>
                <a:path w="22547830" h="11664128">
                  <a:moveTo>
                    <a:pt x="22536400" y="27940"/>
                  </a:moveTo>
                  <a:cubicBezTo>
                    <a:pt x="22527509" y="24130"/>
                    <a:pt x="22518619" y="21590"/>
                    <a:pt x="22509730" y="21590"/>
                  </a:cubicBezTo>
                  <a:cubicBezTo>
                    <a:pt x="22483059" y="20320"/>
                    <a:pt x="22151828" y="20320"/>
                    <a:pt x="21773091" y="17780"/>
                  </a:cubicBezTo>
                  <a:cubicBezTo>
                    <a:pt x="20907406" y="12700"/>
                    <a:pt x="20059757" y="6350"/>
                    <a:pt x="19194072" y="3810"/>
                  </a:cubicBezTo>
                  <a:cubicBezTo>
                    <a:pt x="18490702" y="1270"/>
                    <a:pt x="17805371" y="3810"/>
                    <a:pt x="17102001" y="2540"/>
                  </a:cubicBezTo>
                  <a:cubicBezTo>
                    <a:pt x="16795404" y="2540"/>
                    <a:pt x="16488807" y="0"/>
                    <a:pt x="16182211" y="2540"/>
                  </a:cubicBezTo>
                  <a:cubicBezTo>
                    <a:pt x="15442772" y="10160"/>
                    <a:pt x="14703334" y="11430"/>
                    <a:pt x="13945860" y="8890"/>
                  </a:cubicBezTo>
                  <a:cubicBezTo>
                    <a:pt x="13567122" y="7620"/>
                    <a:pt x="13188386" y="7620"/>
                    <a:pt x="12809648" y="7620"/>
                  </a:cubicBezTo>
                  <a:cubicBezTo>
                    <a:pt x="12124314" y="7620"/>
                    <a:pt x="11438982" y="7620"/>
                    <a:pt x="10753648" y="6350"/>
                  </a:cubicBezTo>
                  <a:cubicBezTo>
                    <a:pt x="10032244" y="5080"/>
                    <a:pt x="2926417" y="2540"/>
                    <a:pt x="2223049" y="1270"/>
                  </a:cubicBezTo>
                  <a:cubicBezTo>
                    <a:pt x="1645926" y="0"/>
                    <a:pt x="1086838" y="1270"/>
                    <a:pt x="509715" y="1270"/>
                  </a:cubicBezTo>
                  <a:cubicBezTo>
                    <a:pt x="112942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447338"/>
                    <a:pt x="16510" y="976179"/>
                    <a:pt x="17780" y="1495742"/>
                  </a:cubicBezTo>
                  <a:cubicBezTo>
                    <a:pt x="19050" y="2024583"/>
                    <a:pt x="17780" y="2553424"/>
                    <a:pt x="16510" y="3091544"/>
                  </a:cubicBezTo>
                  <a:cubicBezTo>
                    <a:pt x="15240" y="3638941"/>
                    <a:pt x="2540" y="9381971"/>
                    <a:pt x="2540" y="9929367"/>
                  </a:cubicBezTo>
                  <a:cubicBezTo>
                    <a:pt x="2540" y="10467486"/>
                    <a:pt x="1270" y="11005605"/>
                    <a:pt x="0" y="11543725"/>
                  </a:cubicBezTo>
                  <a:cubicBezTo>
                    <a:pt x="0" y="11609518"/>
                    <a:pt x="3810" y="11619678"/>
                    <a:pt x="15240" y="11624758"/>
                  </a:cubicBezTo>
                  <a:cubicBezTo>
                    <a:pt x="22860" y="11628568"/>
                    <a:pt x="31750" y="11631108"/>
                    <a:pt x="40640" y="11632378"/>
                  </a:cubicBezTo>
                  <a:cubicBezTo>
                    <a:pt x="491679" y="11637458"/>
                    <a:pt x="1177013" y="11641268"/>
                    <a:pt x="1862346" y="11646348"/>
                  </a:cubicBezTo>
                  <a:cubicBezTo>
                    <a:pt x="2241083" y="11648888"/>
                    <a:pt x="2619820" y="11653968"/>
                    <a:pt x="2998557" y="11655238"/>
                  </a:cubicBezTo>
                  <a:cubicBezTo>
                    <a:pt x="3629785" y="11657778"/>
                    <a:pt x="10663472" y="11659048"/>
                    <a:pt x="11294701" y="11660318"/>
                  </a:cubicBezTo>
                  <a:cubicBezTo>
                    <a:pt x="11384876" y="11660318"/>
                    <a:pt x="11475052" y="11660318"/>
                    <a:pt x="11565227" y="11660318"/>
                  </a:cubicBezTo>
                  <a:cubicBezTo>
                    <a:pt x="11998069" y="11660318"/>
                    <a:pt x="12448946" y="11659048"/>
                    <a:pt x="12881788" y="11659048"/>
                  </a:cubicBezTo>
                  <a:cubicBezTo>
                    <a:pt x="13386770" y="11659048"/>
                    <a:pt x="13873718" y="11660318"/>
                    <a:pt x="14378701" y="11660318"/>
                  </a:cubicBezTo>
                  <a:cubicBezTo>
                    <a:pt x="15118139" y="11660318"/>
                    <a:pt x="15875614" y="11660318"/>
                    <a:pt x="16615053" y="11660318"/>
                  </a:cubicBezTo>
                  <a:cubicBezTo>
                    <a:pt x="17300386" y="11660318"/>
                    <a:pt x="17985719" y="11661588"/>
                    <a:pt x="18671054" y="11662858"/>
                  </a:cubicBezTo>
                  <a:cubicBezTo>
                    <a:pt x="18977649" y="11662858"/>
                    <a:pt x="19302282" y="11664128"/>
                    <a:pt x="19608878" y="11664128"/>
                  </a:cubicBezTo>
                  <a:cubicBezTo>
                    <a:pt x="20600808" y="11662858"/>
                    <a:pt x="21574703" y="11656508"/>
                    <a:pt x="22486869" y="11656508"/>
                  </a:cubicBezTo>
                  <a:cubicBezTo>
                    <a:pt x="22490680" y="11656508"/>
                    <a:pt x="22495759" y="11653968"/>
                    <a:pt x="22499569" y="11651428"/>
                  </a:cubicBezTo>
                  <a:cubicBezTo>
                    <a:pt x="22504650" y="11647618"/>
                    <a:pt x="22507189" y="11641268"/>
                    <a:pt x="22509730" y="11638728"/>
                  </a:cubicBezTo>
                  <a:cubicBezTo>
                    <a:pt x="22511000" y="11478779"/>
                    <a:pt x="22512269" y="11089106"/>
                    <a:pt x="22513539" y="10699434"/>
                  </a:cubicBezTo>
                  <a:cubicBezTo>
                    <a:pt x="22514809" y="10096369"/>
                    <a:pt x="22524969" y="4306950"/>
                    <a:pt x="22526239" y="3703885"/>
                  </a:cubicBezTo>
                  <a:cubicBezTo>
                    <a:pt x="22526239" y="3342047"/>
                    <a:pt x="22527509" y="2980208"/>
                    <a:pt x="22528780" y="2618369"/>
                  </a:cubicBezTo>
                  <a:cubicBezTo>
                    <a:pt x="22530050" y="2228697"/>
                    <a:pt x="22531319" y="1839025"/>
                    <a:pt x="22533859" y="1449352"/>
                  </a:cubicBezTo>
                  <a:cubicBezTo>
                    <a:pt x="22535130" y="1217404"/>
                    <a:pt x="22535130" y="976179"/>
                    <a:pt x="22540209" y="744231"/>
                  </a:cubicBezTo>
                  <a:cubicBezTo>
                    <a:pt x="22545289" y="465893"/>
                    <a:pt x="22547830" y="196834"/>
                    <a:pt x="22546559" y="44450"/>
                  </a:cubicBezTo>
                  <a:cubicBezTo>
                    <a:pt x="22546559" y="38100"/>
                    <a:pt x="22542750" y="30480"/>
                    <a:pt x="22536400" y="27940"/>
                  </a:cubicBezTo>
                  <a:close/>
                </a:path>
              </a:pathLst>
            </a:custGeom>
            <a:solidFill>
              <a:srgbClr val="FFF6EB"/>
            </a:solidFill>
          </p:spPr>
        </p:sp>
      </p:grpSp>
      <p:sp>
        <p:nvSpPr>
          <p:cNvPr id="9" name="Freeform 9"/>
          <p:cNvSpPr/>
          <p:nvPr/>
        </p:nvSpPr>
        <p:spPr>
          <a:xfrm rot="-10800000">
            <a:off x="1429379" y="3099621"/>
            <a:ext cx="2261048" cy="678314"/>
          </a:xfrm>
          <a:custGeom>
            <a:avLst/>
            <a:gdLst/>
            <a:ahLst/>
            <a:cxnLst/>
            <a:rect l="l" t="t" r="r" b="b"/>
            <a:pathLst>
              <a:path w="2261048" h="678314">
                <a:moveTo>
                  <a:pt x="0" y="0"/>
                </a:moveTo>
                <a:lnTo>
                  <a:pt x="2261048" y="0"/>
                </a:lnTo>
                <a:lnTo>
                  <a:pt x="2261048" y="678314"/>
                </a:lnTo>
                <a:lnTo>
                  <a:pt x="0" y="6783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29379" y="3889282"/>
            <a:ext cx="2261048" cy="678314"/>
          </a:xfrm>
          <a:custGeom>
            <a:avLst/>
            <a:gdLst/>
            <a:ahLst/>
            <a:cxnLst/>
            <a:rect l="l" t="t" r="r" b="b"/>
            <a:pathLst>
              <a:path w="2261048" h="678314">
                <a:moveTo>
                  <a:pt x="0" y="0"/>
                </a:moveTo>
                <a:lnTo>
                  <a:pt x="2261048" y="0"/>
                </a:lnTo>
                <a:lnTo>
                  <a:pt x="2261048" y="678314"/>
                </a:lnTo>
                <a:lnTo>
                  <a:pt x="0" y="6783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902964" y="3152637"/>
            <a:ext cx="822205" cy="1105486"/>
          </a:xfrm>
          <a:custGeom>
            <a:avLst/>
            <a:gdLst/>
            <a:ahLst/>
            <a:cxnLst/>
            <a:rect l="l" t="t" r="r" b="b"/>
            <a:pathLst>
              <a:path w="822205" h="1105486">
                <a:moveTo>
                  <a:pt x="0" y="0"/>
                </a:moveTo>
                <a:lnTo>
                  <a:pt x="822204" y="0"/>
                </a:lnTo>
                <a:lnTo>
                  <a:pt x="822204" y="1105486"/>
                </a:lnTo>
                <a:lnTo>
                  <a:pt x="0" y="11054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369552" y="5067759"/>
            <a:ext cx="1279401" cy="1172397"/>
          </a:xfrm>
          <a:custGeom>
            <a:avLst/>
            <a:gdLst/>
            <a:ahLst/>
            <a:cxnLst/>
            <a:rect l="l" t="t" r="r" b="b"/>
            <a:pathLst>
              <a:path w="1279401" h="1172397">
                <a:moveTo>
                  <a:pt x="0" y="0"/>
                </a:moveTo>
                <a:lnTo>
                  <a:pt x="1279402" y="0"/>
                </a:lnTo>
                <a:lnTo>
                  <a:pt x="1279402" y="1172396"/>
                </a:lnTo>
                <a:lnTo>
                  <a:pt x="0" y="11723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2999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0800000">
            <a:off x="4190403" y="5191757"/>
            <a:ext cx="2234202" cy="924401"/>
          </a:xfrm>
          <a:custGeom>
            <a:avLst/>
            <a:gdLst/>
            <a:ahLst/>
            <a:cxnLst/>
            <a:rect l="l" t="t" r="r" b="b"/>
            <a:pathLst>
              <a:path w="2234202" h="924401">
                <a:moveTo>
                  <a:pt x="0" y="0"/>
                </a:moveTo>
                <a:lnTo>
                  <a:pt x="2234202" y="0"/>
                </a:lnTo>
                <a:lnTo>
                  <a:pt x="2234202" y="924401"/>
                </a:lnTo>
                <a:lnTo>
                  <a:pt x="0" y="92440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92320" y="5323536"/>
            <a:ext cx="655886" cy="660843"/>
          </a:xfrm>
          <a:custGeom>
            <a:avLst/>
            <a:gdLst/>
            <a:ahLst/>
            <a:cxnLst/>
            <a:rect l="l" t="t" r="r" b="b"/>
            <a:pathLst>
              <a:path w="655886" h="660843">
                <a:moveTo>
                  <a:pt x="0" y="0"/>
                </a:moveTo>
                <a:lnTo>
                  <a:pt x="655886" y="0"/>
                </a:lnTo>
                <a:lnTo>
                  <a:pt x="655886" y="660842"/>
                </a:lnTo>
                <a:lnTo>
                  <a:pt x="0" y="6608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489656" y="5330854"/>
            <a:ext cx="666192" cy="646207"/>
          </a:xfrm>
          <a:custGeom>
            <a:avLst/>
            <a:gdLst/>
            <a:ahLst/>
            <a:cxnLst/>
            <a:rect l="l" t="t" r="r" b="b"/>
            <a:pathLst>
              <a:path w="666192" h="646207">
                <a:moveTo>
                  <a:pt x="0" y="0"/>
                </a:moveTo>
                <a:lnTo>
                  <a:pt x="666192" y="0"/>
                </a:lnTo>
                <a:lnTo>
                  <a:pt x="666192" y="646206"/>
                </a:lnTo>
                <a:lnTo>
                  <a:pt x="0" y="6462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966054" y="5411433"/>
            <a:ext cx="638221" cy="485048"/>
          </a:xfrm>
          <a:custGeom>
            <a:avLst/>
            <a:gdLst/>
            <a:ahLst/>
            <a:cxnLst/>
            <a:rect l="l" t="t" r="r" b="b"/>
            <a:pathLst>
              <a:path w="638221" h="485048">
                <a:moveTo>
                  <a:pt x="0" y="0"/>
                </a:moveTo>
                <a:lnTo>
                  <a:pt x="638221" y="0"/>
                </a:lnTo>
                <a:lnTo>
                  <a:pt x="638221" y="485048"/>
                </a:lnTo>
                <a:lnTo>
                  <a:pt x="0" y="48504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145724" y="5378412"/>
            <a:ext cx="414311" cy="551090"/>
          </a:xfrm>
          <a:custGeom>
            <a:avLst/>
            <a:gdLst/>
            <a:ahLst/>
            <a:cxnLst/>
            <a:rect l="l" t="t" r="r" b="b"/>
            <a:pathLst>
              <a:path w="414311" h="551090">
                <a:moveTo>
                  <a:pt x="0" y="0"/>
                </a:moveTo>
                <a:lnTo>
                  <a:pt x="414312" y="0"/>
                </a:lnTo>
                <a:lnTo>
                  <a:pt x="414312" y="551090"/>
                </a:lnTo>
                <a:lnTo>
                  <a:pt x="0" y="55109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 l="-128619" b="-115857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101485" y="5332054"/>
            <a:ext cx="649386" cy="643805"/>
          </a:xfrm>
          <a:custGeom>
            <a:avLst/>
            <a:gdLst/>
            <a:ahLst/>
            <a:cxnLst/>
            <a:rect l="l" t="t" r="r" b="b"/>
            <a:pathLst>
              <a:path w="649386" h="643805">
                <a:moveTo>
                  <a:pt x="0" y="0"/>
                </a:moveTo>
                <a:lnTo>
                  <a:pt x="649386" y="0"/>
                </a:lnTo>
                <a:lnTo>
                  <a:pt x="649386" y="643806"/>
                </a:lnTo>
                <a:lnTo>
                  <a:pt x="0" y="64380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 t="-88098" r="-118746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697298" y="5239272"/>
            <a:ext cx="623523" cy="829370"/>
          </a:xfrm>
          <a:custGeom>
            <a:avLst/>
            <a:gdLst/>
            <a:ahLst/>
            <a:cxnLst/>
            <a:rect l="l" t="t" r="r" b="b"/>
            <a:pathLst>
              <a:path w="623523" h="829370">
                <a:moveTo>
                  <a:pt x="0" y="0"/>
                </a:moveTo>
                <a:lnTo>
                  <a:pt x="623523" y="0"/>
                </a:lnTo>
                <a:lnTo>
                  <a:pt x="623523" y="829370"/>
                </a:lnTo>
                <a:lnTo>
                  <a:pt x="0" y="82937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 l="-128619" b="-115857"/>
            </a:stretch>
          </a:blipFill>
        </p:spPr>
      </p:sp>
      <p:sp>
        <p:nvSpPr>
          <p:cNvPr id="20" name="Freeform 20"/>
          <p:cNvSpPr/>
          <p:nvPr/>
        </p:nvSpPr>
        <p:spPr>
          <a:xfrm rot="389797">
            <a:off x="14365023" y="381076"/>
            <a:ext cx="2627059" cy="840659"/>
          </a:xfrm>
          <a:custGeom>
            <a:avLst/>
            <a:gdLst/>
            <a:ahLst/>
            <a:cxnLst/>
            <a:rect l="l" t="t" r="r" b="b"/>
            <a:pathLst>
              <a:path w="2627059" h="840659">
                <a:moveTo>
                  <a:pt x="0" y="0"/>
                </a:moveTo>
                <a:lnTo>
                  <a:pt x="2627059" y="0"/>
                </a:lnTo>
                <a:lnTo>
                  <a:pt x="2627059" y="840659"/>
                </a:lnTo>
                <a:lnTo>
                  <a:pt x="0" y="84065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80000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0368058">
            <a:off x="1684525" y="9107363"/>
            <a:ext cx="2627059" cy="840659"/>
          </a:xfrm>
          <a:custGeom>
            <a:avLst/>
            <a:gdLst/>
            <a:ahLst/>
            <a:cxnLst/>
            <a:rect l="l" t="t" r="r" b="b"/>
            <a:pathLst>
              <a:path w="2627059" h="840659">
                <a:moveTo>
                  <a:pt x="0" y="0"/>
                </a:moveTo>
                <a:lnTo>
                  <a:pt x="2627059" y="0"/>
                </a:lnTo>
                <a:lnTo>
                  <a:pt x="2627059" y="840659"/>
                </a:lnTo>
                <a:lnTo>
                  <a:pt x="0" y="840659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80000"/>
              <a:extLst>
                <a:ext uri="{96DAC541-7B7A-43D3-8B79-37D633B846F1}">
                  <asvg:svgBlip xmlns:asvg="http://schemas.microsoft.com/office/drawing/2016/SVG/main" xmlns="" r:embed="rId2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866440" y="6583055"/>
            <a:ext cx="1250424" cy="1799171"/>
          </a:xfrm>
          <a:custGeom>
            <a:avLst/>
            <a:gdLst/>
            <a:ahLst/>
            <a:cxnLst/>
            <a:rect l="l" t="t" r="r" b="b"/>
            <a:pathLst>
              <a:path w="1250424" h="1799171">
                <a:moveTo>
                  <a:pt x="0" y="0"/>
                </a:moveTo>
                <a:lnTo>
                  <a:pt x="1250424" y="0"/>
                </a:lnTo>
                <a:lnTo>
                  <a:pt x="1250424" y="1799172"/>
                </a:lnTo>
                <a:lnTo>
                  <a:pt x="0" y="179917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xmlns="" r:embed="rId31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4453239" y="6583055"/>
            <a:ext cx="2178482" cy="1948751"/>
          </a:xfrm>
          <a:custGeom>
            <a:avLst/>
            <a:gdLst/>
            <a:ahLst/>
            <a:cxnLst/>
            <a:rect l="l" t="t" r="r" b="b"/>
            <a:pathLst>
              <a:path w="2178482" h="1948751">
                <a:moveTo>
                  <a:pt x="0" y="0"/>
                </a:moveTo>
                <a:lnTo>
                  <a:pt x="2178481" y="0"/>
                </a:lnTo>
                <a:lnTo>
                  <a:pt x="2178481" y="1948752"/>
                </a:lnTo>
                <a:lnTo>
                  <a:pt x="0" y="1948752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xmlns="" r:embed="rId3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4791065" y="6875207"/>
            <a:ext cx="2240140" cy="1364449"/>
          </a:xfrm>
          <a:custGeom>
            <a:avLst/>
            <a:gdLst/>
            <a:ahLst/>
            <a:cxnLst/>
            <a:rect l="l" t="t" r="r" b="b"/>
            <a:pathLst>
              <a:path w="2240140" h="1364449">
                <a:moveTo>
                  <a:pt x="0" y="0"/>
                </a:moveTo>
                <a:lnTo>
                  <a:pt x="2240140" y="0"/>
                </a:lnTo>
                <a:lnTo>
                  <a:pt x="2240140" y="1364448"/>
                </a:lnTo>
                <a:lnTo>
                  <a:pt x="0" y="1364448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3862270" y="5335601"/>
            <a:ext cx="493300" cy="636713"/>
          </a:xfrm>
          <a:custGeom>
            <a:avLst/>
            <a:gdLst/>
            <a:ahLst/>
            <a:cxnLst/>
            <a:rect l="l" t="t" r="r" b="b"/>
            <a:pathLst>
              <a:path w="493300" h="636713">
                <a:moveTo>
                  <a:pt x="0" y="0"/>
                </a:moveTo>
                <a:lnTo>
                  <a:pt x="493301" y="0"/>
                </a:lnTo>
                <a:lnTo>
                  <a:pt x="493301" y="636712"/>
                </a:lnTo>
                <a:lnTo>
                  <a:pt x="0" y="636712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xmlns="" r:embed="rId37"/>
                </a:ext>
              </a:extLst>
            </a:blip>
            <a:stretch>
              <a:fillRect l="-133765" b="-87438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5882714" y="5338288"/>
            <a:ext cx="616465" cy="631338"/>
          </a:xfrm>
          <a:custGeom>
            <a:avLst/>
            <a:gdLst/>
            <a:ahLst/>
            <a:cxnLst/>
            <a:rect l="l" t="t" r="r" b="b"/>
            <a:pathLst>
              <a:path w="616465" h="631338">
                <a:moveTo>
                  <a:pt x="0" y="0"/>
                </a:moveTo>
                <a:lnTo>
                  <a:pt x="616465" y="0"/>
                </a:lnTo>
                <a:lnTo>
                  <a:pt x="616465" y="631338"/>
                </a:lnTo>
                <a:lnTo>
                  <a:pt x="0" y="631338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xmlns="" r:embed="rId39"/>
                </a:ext>
              </a:extLst>
            </a:blip>
            <a:stretch>
              <a:fillRect l="-161976" t="-134061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4897020" y="5410792"/>
            <a:ext cx="444244" cy="486331"/>
          </a:xfrm>
          <a:custGeom>
            <a:avLst/>
            <a:gdLst/>
            <a:ahLst/>
            <a:cxnLst/>
            <a:rect l="l" t="t" r="r" b="b"/>
            <a:pathLst>
              <a:path w="444244" h="486331">
                <a:moveTo>
                  <a:pt x="0" y="0"/>
                </a:moveTo>
                <a:lnTo>
                  <a:pt x="444244" y="0"/>
                </a:lnTo>
                <a:lnTo>
                  <a:pt x="444244" y="486330"/>
                </a:lnTo>
                <a:lnTo>
                  <a:pt x="0" y="486330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xmlns="" r:embed="rId41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4116864" y="3040093"/>
            <a:ext cx="2051291" cy="633336"/>
          </a:xfrm>
          <a:custGeom>
            <a:avLst/>
            <a:gdLst/>
            <a:ahLst/>
            <a:cxnLst/>
            <a:rect l="l" t="t" r="r" b="b"/>
            <a:pathLst>
              <a:path w="2051291" h="633336">
                <a:moveTo>
                  <a:pt x="0" y="0"/>
                </a:moveTo>
                <a:lnTo>
                  <a:pt x="2051290" y="0"/>
                </a:lnTo>
                <a:lnTo>
                  <a:pt x="2051290" y="633336"/>
                </a:lnTo>
                <a:lnTo>
                  <a:pt x="0" y="633336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alphaModFix amt="80000"/>
              <a:extLst>
                <a:ext uri="{96DAC541-7B7A-43D3-8B79-37D633B846F1}">
                  <asvg:svgBlip xmlns:asvg="http://schemas.microsoft.com/office/drawing/2016/SVG/main" xmlns="" r:embed="rId43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4011985" y="3859364"/>
            <a:ext cx="2051291" cy="656413"/>
          </a:xfrm>
          <a:custGeom>
            <a:avLst/>
            <a:gdLst/>
            <a:ahLst/>
            <a:cxnLst/>
            <a:rect l="l" t="t" r="r" b="b"/>
            <a:pathLst>
              <a:path w="2051291" h="656413">
                <a:moveTo>
                  <a:pt x="0" y="0"/>
                </a:moveTo>
                <a:lnTo>
                  <a:pt x="2051291" y="0"/>
                </a:lnTo>
                <a:lnTo>
                  <a:pt x="2051291" y="656413"/>
                </a:lnTo>
                <a:lnTo>
                  <a:pt x="0" y="65641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6424605" y="1454005"/>
            <a:ext cx="9403376" cy="2975752"/>
          </a:xfrm>
          <a:custGeom>
            <a:avLst/>
            <a:gdLst/>
            <a:ahLst/>
            <a:cxnLst/>
            <a:rect l="l" t="t" r="r" b="b"/>
            <a:pathLst>
              <a:path w="9403376" h="2975752">
                <a:moveTo>
                  <a:pt x="0" y="0"/>
                </a:moveTo>
                <a:lnTo>
                  <a:pt x="9403376" y="0"/>
                </a:lnTo>
                <a:lnTo>
                  <a:pt x="9403376" y="2975752"/>
                </a:lnTo>
                <a:lnTo>
                  <a:pt x="0" y="2975752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6657704" y="6601826"/>
            <a:ext cx="8683561" cy="2344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05"/>
              </a:lnSpc>
              <a:spcBef>
                <a:spcPct val="0"/>
              </a:spcBef>
            </a:pPr>
            <a:r>
              <a:rPr lang="en-US" sz="6361" dirty="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Supporting teachers, inspiring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1025</Words>
  <Application>Microsoft Office PowerPoint</Application>
  <PresentationFormat>Personalizado</PresentationFormat>
  <Paragraphs>72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Futura Bold</vt:lpstr>
      <vt:lpstr>Calibri</vt:lpstr>
      <vt:lpstr>Eczar Bold</vt:lpstr>
      <vt:lpstr>Arial</vt:lpstr>
      <vt:lpstr>Futura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 LyL - Tips para el alumno</dc:title>
  <cp:lastModifiedBy>Daniela</cp:lastModifiedBy>
  <cp:revision>3</cp:revision>
  <dcterms:created xsi:type="dcterms:W3CDTF">2006-08-16T00:00:00Z</dcterms:created>
  <dcterms:modified xsi:type="dcterms:W3CDTF">2025-02-05T14:29:17Z</dcterms:modified>
  <dc:identifier>DAGePZzvDc4</dc:identifier>
</cp:coreProperties>
</file>