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6" r:id="rId2"/>
  </p:sldMasterIdLst>
  <p:notesMasterIdLst>
    <p:notesMasterId r:id="rId18"/>
  </p:notesMasterIdLst>
  <p:sldIdLst>
    <p:sldId id="267" r:id="rId3"/>
    <p:sldId id="266" r:id="rId4"/>
    <p:sldId id="268" r:id="rId5"/>
    <p:sldId id="269" r:id="rId6"/>
    <p:sldId id="270" r:id="rId7"/>
    <p:sldId id="271" r:id="rId8"/>
    <p:sldId id="278" r:id="rId9"/>
    <p:sldId id="280" r:id="rId10"/>
    <p:sldId id="272" r:id="rId11"/>
    <p:sldId id="279" r:id="rId12"/>
    <p:sldId id="273" r:id="rId13"/>
    <p:sldId id="274" r:id="rId14"/>
    <p:sldId id="275" r:id="rId15"/>
    <p:sldId id="276" r:id="rId16"/>
    <p:sldId id="27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71675E-77BA-459D-9CF9-B9238A299CC1}" v="272" dt="2026-10-11T20:40:21.9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Austin Pickard" userId="231e81939f3052ba" providerId="LiveId" clId="{CC49F099-3E3D-4300-9DC0-2CBBC358532E}"/>
    <pc:docChg chg="undo custSel addSld modSld sldOrd modMainMaster">
      <pc:chgData name="Rebecca Austin Pickard" userId="231e81939f3052ba" providerId="LiveId" clId="{CC49F099-3E3D-4300-9DC0-2CBBC358532E}" dt="2026-10-11T21:26:39.032" v="1596"/>
      <pc:docMkLst>
        <pc:docMk/>
      </pc:docMkLst>
      <pc:sldChg chg="addSp delSp modSp mod setBg modClrScheme chgLayout">
        <pc:chgData name="Rebecca Austin Pickard" userId="231e81939f3052ba" providerId="LiveId" clId="{CC49F099-3E3D-4300-9DC0-2CBBC358532E}" dt="2026-10-11T20:41:04.583" v="1593" actId="478"/>
        <pc:sldMkLst>
          <pc:docMk/>
          <pc:sldMk cId="0" sldId="266"/>
        </pc:sldMkLst>
        <pc:spChg chg="mod">
          <ac:chgData name="Rebecca Austin Pickard" userId="231e81939f3052ba" providerId="LiveId" clId="{CC49F099-3E3D-4300-9DC0-2CBBC358532E}" dt="2026-10-08T18:16:48.928" v="148" actId="26606"/>
          <ac:spMkLst>
            <pc:docMk/>
            <pc:sldMk cId="0" sldId="266"/>
            <ac:spMk id="784" creationId="{00000000-0000-0000-0000-000000000000}"/>
          </ac:spMkLst>
        </pc:spChg>
        <pc:spChg chg="add mod">
          <ac:chgData name="Rebecca Austin Pickard" userId="231e81939f3052ba" providerId="LiveId" clId="{CC49F099-3E3D-4300-9DC0-2CBBC358532E}" dt="2026-10-08T18:16:48.928" v="148" actId="26606"/>
          <ac:spMkLst>
            <pc:docMk/>
            <pc:sldMk cId="0" sldId="266"/>
            <ac:spMk id="786" creationId="{B31A77E7-2BF5-7106-C764-4CD1EFBC4934}"/>
          </ac:spMkLst>
        </pc:spChg>
        <pc:graphicFrameChg chg="add del mod modGraphic">
          <ac:chgData name="Rebecca Austin Pickard" userId="231e81939f3052ba" providerId="LiveId" clId="{CC49F099-3E3D-4300-9DC0-2CBBC358532E}" dt="2026-10-11T20:41:04.583" v="1593" actId="478"/>
          <ac:graphicFrameMkLst>
            <pc:docMk/>
            <pc:sldMk cId="0" sldId="266"/>
            <ac:graphicFrameMk id="4" creationId="{BD48D1DD-49A1-1AD0-2558-07449A3F5BEC}"/>
          </ac:graphicFrameMkLst>
        </pc:graphicFrameChg>
        <pc:picChg chg="add mod">
          <ac:chgData name="Rebecca Austin Pickard" userId="231e81939f3052ba" providerId="LiveId" clId="{CC49F099-3E3D-4300-9DC0-2CBBC358532E}" dt="2026-10-11T20:32:36.883" v="1549" actId="1076"/>
          <ac:picMkLst>
            <pc:docMk/>
            <pc:sldMk cId="0" sldId="266"/>
            <ac:picMk id="3" creationId="{3116A1E6-DE94-9580-D09E-57A7C072A9A3}"/>
          </ac:picMkLst>
        </pc:picChg>
      </pc:sldChg>
      <pc:sldChg chg="addSp delSp modSp mod">
        <pc:chgData name="Rebecca Austin Pickard" userId="231e81939f3052ba" providerId="LiveId" clId="{CC49F099-3E3D-4300-9DC0-2CBBC358532E}" dt="2026-10-11T20:32:27.232" v="1547" actId="1076"/>
        <pc:sldMkLst>
          <pc:docMk/>
          <pc:sldMk cId="0" sldId="267"/>
        </pc:sldMkLst>
        <pc:spChg chg="mod">
          <ac:chgData name="Rebecca Austin Pickard" userId="231e81939f3052ba" providerId="LiveId" clId="{CC49F099-3E3D-4300-9DC0-2CBBC358532E}" dt="2026-10-08T18:52:16.022" v="1542" actId="20577"/>
          <ac:spMkLst>
            <pc:docMk/>
            <pc:sldMk cId="0" sldId="267"/>
            <ac:spMk id="695" creationId="{00000000-0000-0000-0000-000000000000}"/>
          </ac:spMkLst>
        </pc:spChg>
        <pc:spChg chg="mod">
          <ac:chgData name="Rebecca Austin Pickard" userId="231e81939f3052ba" providerId="LiveId" clId="{CC49F099-3E3D-4300-9DC0-2CBBC358532E}" dt="2026-10-08T18:51:10.675" v="1489" actId="207"/>
          <ac:spMkLst>
            <pc:docMk/>
            <pc:sldMk cId="0" sldId="267"/>
            <ac:spMk id="696" creationId="{00000000-0000-0000-0000-000000000000}"/>
          </ac:spMkLst>
        </pc:spChg>
        <pc:spChg chg="mod">
          <ac:chgData name="Rebecca Austin Pickard" userId="231e81939f3052ba" providerId="LiveId" clId="{CC49F099-3E3D-4300-9DC0-2CBBC358532E}" dt="2026-10-08T18:48:14.609" v="1387" actId="6549"/>
          <ac:spMkLst>
            <pc:docMk/>
            <pc:sldMk cId="0" sldId="267"/>
            <ac:spMk id="697" creationId="{00000000-0000-0000-0000-000000000000}"/>
          </ac:spMkLst>
        </pc:spChg>
        <pc:spChg chg="mod">
          <ac:chgData name="Rebecca Austin Pickard" userId="231e81939f3052ba" providerId="LiveId" clId="{CC49F099-3E3D-4300-9DC0-2CBBC358532E}" dt="2026-10-08T18:50:56.746" v="1488" actId="207"/>
          <ac:spMkLst>
            <pc:docMk/>
            <pc:sldMk cId="0" sldId="267"/>
            <ac:spMk id="698" creationId="{00000000-0000-0000-0000-000000000000}"/>
          </ac:spMkLst>
        </pc:spChg>
        <pc:spChg chg="mod">
          <ac:chgData name="Rebecca Austin Pickard" userId="231e81939f3052ba" providerId="LiveId" clId="{CC49F099-3E3D-4300-9DC0-2CBBC358532E}" dt="2026-10-08T18:51:18.793" v="1490" actId="207"/>
          <ac:spMkLst>
            <pc:docMk/>
            <pc:sldMk cId="0" sldId="267"/>
            <ac:spMk id="699" creationId="{00000000-0000-0000-0000-000000000000}"/>
          </ac:spMkLst>
        </pc:spChg>
        <pc:picChg chg="add del mod">
          <ac:chgData name="Rebecca Austin Pickard" userId="231e81939f3052ba" providerId="LiveId" clId="{CC49F099-3E3D-4300-9DC0-2CBBC358532E}" dt="2026-10-11T20:32:17.770" v="1545" actId="21"/>
          <ac:picMkLst>
            <pc:docMk/>
            <pc:sldMk cId="0" sldId="267"/>
            <ac:picMk id="3" creationId="{D0315751-9735-49F0-90E0-C67FD4530A12}"/>
          </ac:picMkLst>
        </pc:picChg>
        <pc:picChg chg="add mod">
          <ac:chgData name="Rebecca Austin Pickard" userId="231e81939f3052ba" providerId="LiveId" clId="{CC49F099-3E3D-4300-9DC0-2CBBC358532E}" dt="2026-10-11T20:32:27.232" v="1547" actId="1076"/>
          <ac:picMkLst>
            <pc:docMk/>
            <pc:sldMk cId="0" sldId="267"/>
            <ac:picMk id="5" creationId="{3FF6329F-7C33-F8B4-D8E2-3E830BFE4268}"/>
          </ac:picMkLst>
        </pc:picChg>
      </pc:sldChg>
      <pc:sldChg chg="addSp delSp modSp mod modNotesTx">
        <pc:chgData name="Rebecca Austin Pickard" userId="231e81939f3052ba" providerId="LiveId" clId="{CC49F099-3E3D-4300-9DC0-2CBBC358532E}" dt="2026-10-11T20:41:14.734" v="1594" actId="478"/>
        <pc:sldMkLst>
          <pc:docMk/>
          <pc:sldMk cId="0" sldId="268"/>
        </pc:sldMkLst>
        <pc:spChg chg="mod">
          <ac:chgData name="Rebecca Austin Pickard" userId="231e81939f3052ba" providerId="LiveId" clId="{CC49F099-3E3D-4300-9DC0-2CBBC358532E}" dt="2026-10-08T18:15:42.232" v="144" actId="20577"/>
          <ac:spMkLst>
            <pc:docMk/>
            <pc:sldMk cId="0" sldId="268"/>
            <ac:spMk id="790" creationId="{00000000-0000-0000-0000-000000000000}"/>
          </ac:spMkLst>
        </pc:spChg>
        <pc:graphicFrameChg chg="add del mod">
          <ac:chgData name="Rebecca Austin Pickard" userId="231e81939f3052ba" providerId="LiveId" clId="{CC49F099-3E3D-4300-9DC0-2CBBC358532E}" dt="2026-10-11T20:41:14.734" v="1594" actId="478"/>
          <ac:graphicFrameMkLst>
            <pc:docMk/>
            <pc:sldMk cId="0" sldId="268"/>
            <ac:graphicFrameMk id="4" creationId="{F7B99D1A-832A-320E-A204-F73A56F805AC}"/>
          </ac:graphicFrameMkLst>
        </pc:graphicFrameChg>
        <pc:picChg chg="add">
          <ac:chgData name="Rebecca Austin Pickard" userId="231e81939f3052ba" providerId="LiveId" clId="{CC49F099-3E3D-4300-9DC0-2CBBC358532E}" dt="2026-10-11T20:32:44.350" v="1550" actId="22"/>
          <ac:picMkLst>
            <pc:docMk/>
            <pc:sldMk cId="0" sldId="268"/>
            <ac:picMk id="3" creationId="{6EBD0362-639D-664C-9572-25441B2ADBCA}"/>
          </ac:picMkLst>
        </pc:picChg>
      </pc:sldChg>
      <pc:sldChg chg="addSp modSp mod setBg">
        <pc:chgData name="Rebecca Austin Pickard" userId="231e81939f3052ba" providerId="LiveId" clId="{CC49F099-3E3D-4300-9DC0-2CBBC358532E}" dt="2026-10-11T20:37:20.429" v="1585"/>
        <pc:sldMkLst>
          <pc:docMk/>
          <pc:sldMk cId="0" sldId="269"/>
        </pc:sldMkLst>
        <pc:spChg chg="add mod">
          <ac:chgData name="Rebecca Austin Pickard" userId="231e81939f3052ba" providerId="LiveId" clId="{CC49F099-3E3D-4300-9DC0-2CBBC358532E}" dt="2026-10-08T18:15:22.857" v="128" actId="113"/>
          <ac:spMkLst>
            <pc:docMk/>
            <pc:sldMk cId="0" sldId="269"/>
            <ac:spMk id="2" creationId="{A02C1BC9-753D-65CA-F1E8-0C08571D60C7}"/>
          </ac:spMkLst>
        </pc:spChg>
        <pc:picChg chg="add mod">
          <ac:chgData name="Rebecca Austin Pickard" userId="231e81939f3052ba" providerId="LiveId" clId="{CC49F099-3E3D-4300-9DC0-2CBBC358532E}" dt="2026-10-11T20:32:54.574" v="1552" actId="1076"/>
          <ac:picMkLst>
            <pc:docMk/>
            <pc:sldMk cId="0" sldId="269"/>
            <ac:picMk id="4" creationId="{FDC845BD-B915-5893-4E20-52C689FCD5B6}"/>
          </ac:picMkLst>
        </pc:picChg>
        <pc:picChg chg="mod">
          <ac:chgData name="Rebecca Austin Pickard" userId="231e81939f3052ba" providerId="LiveId" clId="{CC49F099-3E3D-4300-9DC0-2CBBC358532E}" dt="2026-10-08T18:13:50.165" v="23" actId="1076"/>
          <ac:picMkLst>
            <pc:docMk/>
            <pc:sldMk cId="0" sldId="269"/>
            <ac:picMk id="805" creationId="{00000000-0000-0000-0000-000000000000}"/>
          </ac:picMkLst>
        </pc:picChg>
      </pc:sldChg>
      <pc:sldChg chg="addSp modSp mod modTransition modClrScheme modAnim chgLayout modNotesTx">
        <pc:chgData name="Rebecca Austin Pickard" userId="231e81939f3052ba" providerId="LiveId" clId="{CC49F099-3E3D-4300-9DC0-2CBBC358532E}" dt="2026-10-11T20:32:59.652" v="1553" actId="22"/>
        <pc:sldMkLst>
          <pc:docMk/>
          <pc:sldMk cId="0" sldId="270"/>
        </pc:sldMkLst>
        <pc:spChg chg="mod ord">
          <ac:chgData name="Rebecca Austin Pickard" userId="231e81939f3052ba" providerId="LiveId" clId="{CC49F099-3E3D-4300-9DC0-2CBBC358532E}" dt="2026-10-08T18:17:39.602" v="154" actId="26606"/>
          <ac:spMkLst>
            <pc:docMk/>
            <pc:sldMk cId="0" sldId="270"/>
            <ac:spMk id="810" creationId="{00000000-0000-0000-0000-000000000000}"/>
          </ac:spMkLst>
        </pc:spChg>
        <pc:spChg chg="mod">
          <ac:chgData name="Rebecca Austin Pickard" userId="231e81939f3052ba" providerId="LiveId" clId="{CC49F099-3E3D-4300-9DC0-2CBBC358532E}" dt="2026-10-08T18:49:02.181" v="1411" actId="113"/>
          <ac:spMkLst>
            <pc:docMk/>
            <pc:sldMk cId="0" sldId="270"/>
            <ac:spMk id="811" creationId="{00000000-0000-0000-0000-000000000000}"/>
          </ac:spMkLst>
        </pc:spChg>
        <pc:picChg chg="add">
          <ac:chgData name="Rebecca Austin Pickard" userId="231e81939f3052ba" providerId="LiveId" clId="{CC49F099-3E3D-4300-9DC0-2CBBC358532E}" dt="2026-10-11T20:32:59.652" v="1553" actId="22"/>
          <ac:picMkLst>
            <pc:docMk/>
            <pc:sldMk cId="0" sldId="270"/>
            <ac:picMk id="3" creationId="{DFCCAE6C-581E-60C6-C072-7E5B2F5AF0D8}"/>
          </ac:picMkLst>
        </pc:picChg>
      </pc:sldChg>
      <pc:sldChg chg="addSp delSp modSp mod modClrScheme chgLayout modNotesTx">
        <pc:chgData name="Rebecca Austin Pickard" userId="231e81939f3052ba" providerId="LiveId" clId="{CC49F099-3E3D-4300-9DC0-2CBBC358532E}" dt="2026-10-11T20:33:05.027" v="1554" actId="22"/>
        <pc:sldMkLst>
          <pc:docMk/>
          <pc:sldMk cId="0" sldId="271"/>
        </pc:sldMkLst>
        <pc:spChg chg="mod">
          <ac:chgData name="Rebecca Austin Pickard" userId="231e81939f3052ba" providerId="LiveId" clId="{CC49F099-3E3D-4300-9DC0-2CBBC358532E}" dt="2026-10-08T18:22:51.327" v="449" actId="26606"/>
          <ac:spMkLst>
            <pc:docMk/>
            <pc:sldMk cId="0" sldId="271"/>
            <ac:spMk id="816" creationId="{00000000-0000-0000-0000-000000000000}"/>
          </ac:spMkLst>
        </pc:spChg>
        <pc:spChg chg="ord">
          <ac:chgData name="Rebecca Austin Pickard" userId="231e81939f3052ba" providerId="LiveId" clId="{CC49F099-3E3D-4300-9DC0-2CBBC358532E}" dt="2026-10-08T18:21:49.433" v="415" actId="26606"/>
          <ac:spMkLst>
            <pc:docMk/>
            <pc:sldMk cId="0" sldId="271"/>
            <ac:spMk id="817" creationId="{00000000-0000-0000-0000-000000000000}"/>
          </ac:spMkLst>
        </pc:spChg>
        <pc:spChg chg="mod">
          <ac:chgData name="Rebecca Austin Pickard" userId="231e81939f3052ba" providerId="LiveId" clId="{CC49F099-3E3D-4300-9DC0-2CBBC358532E}" dt="2026-10-08T18:23:05.501" v="452" actId="113"/>
          <ac:spMkLst>
            <pc:docMk/>
            <pc:sldMk cId="0" sldId="271"/>
            <ac:spMk id="818" creationId="{00000000-0000-0000-0000-000000000000}"/>
          </ac:spMkLst>
        </pc:spChg>
        <pc:picChg chg="add">
          <ac:chgData name="Rebecca Austin Pickard" userId="231e81939f3052ba" providerId="LiveId" clId="{CC49F099-3E3D-4300-9DC0-2CBBC358532E}" dt="2026-10-11T20:33:05.027" v="1554" actId="22"/>
          <ac:picMkLst>
            <pc:docMk/>
            <pc:sldMk cId="0" sldId="271"/>
            <ac:picMk id="3" creationId="{0E1D26A1-EE4F-5A68-7F75-0C008385CE25}"/>
          </ac:picMkLst>
        </pc:picChg>
      </pc:sldChg>
      <pc:sldChg chg="addSp delSp modSp mod modNotesTx">
        <pc:chgData name="Rebecca Austin Pickard" userId="231e81939f3052ba" providerId="LiveId" clId="{CC49F099-3E3D-4300-9DC0-2CBBC358532E}" dt="2026-10-08T18:49:20.929" v="1414" actId="6549"/>
        <pc:sldMkLst>
          <pc:docMk/>
          <pc:sldMk cId="0" sldId="272"/>
        </pc:sldMkLst>
        <pc:spChg chg="mod">
          <ac:chgData name="Rebecca Austin Pickard" userId="231e81939f3052ba" providerId="LiveId" clId="{CC49F099-3E3D-4300-9DC0-2CBBC358532E}" dt="2026-10-08T18:37:22.488" v="883" actId="207"/>
          <ac:spMkLst>
            <pc:docMk/>
            <pc:sldMk cId="0" sldId="272"/>
            <ac:spMk id="823" creationId="{00000000-0000-0000-0000-000000000000}"/>
          </ac:spMkLst>
        </pc:spChg>
        <pc:spChg chg="mod">
          <ac:chgData name="Rebecca Austin Pickard" userId="231e81939f3052ba" providerId="LiveId" clId="{CC49F099-3E3D-4300-9DC0-2CBBC358532E}" dt="2026-10-08T18:27:56.189" v="581" actId="21"/>
          <ac:spMkLst>
            <pc:docMk/>
            <pc:sldMk cId="0" sldId="272"/>
            <ac:spMk id="824" creationId="{00000000-0000-0000-0000-000000000000}"/>
          </ac:spMkLst>
        </pc:spChg>
        <pc:graphicFrameChg chg="add mod modGraphic">
          <ac:chgData name="Rebecca Austin Pickard" userId="231e81939f3052ba" providerId="LiveId" clId="{CC49F099-3E3D-4300-9DC0-2CBBC358532E}" dt="2026-10-08T18:46:31.542" v="1363" actId="1076"/>
          <ac:graphicFrameMkLst>
            <pc:docMk/>
            <pc:sldMk cId="0" sldId="272"/>
            <ac:graphicFrameMk id="2" creationId="{DD437F88-7D50-0CDD-4FA8-E8C6F4B969A2}"/>
          </ac:graphicFrameMkLst>
        </pc:graphicFrameChg>
      </pc:sldChg>
      <pc:sldChg chg="addSp mod modNotesTx">
        <pc:chgData name="Rebecca Austin Pickard" userId="231e81939f3052ba" providerId="LiveId" clId="{CC49F099-3E3D-4300-9DC0-2CBBC358532E}" dt="2026-10-11T20:33:36.701" v="1563" actId="22"/>
        <pc:sldMkLst>
          <pc:docMk/>
          <pc:sldMk cId="0" sldId="273"/>
        </pc:sldMkLst>
        <pc:picChg chg="add">
          <ac:chgData name="Rebecca Austin Pickard" userId="231e81939f3052ba" providerId="LiveId" clId="{CC49F099-3E3D-4300-9DC0-2CBBC358532E}" dt="2026-10-11T20:33:36.701" v="1563" actId="22"/>
          <ac:picMkLst>
            <pc:docMk/>
            <pc:sldMk cId="0" sldId="273"/>
            <ac:picMk id="3" creationId="{51CDCC64-55C1-7572-933C-AA7877AD403E}"/>
          </ac:picMkLst>
        </pc:picChg>
      </pc:sldChg>
      <pc:sldChg chg="addSp mod modNotesTx">
        <pc:chgData name="Rebecca Austin Pickard" userId="231e81939f3052ba" providerId="LiveId" clId="{CC49F099-3E3D-4300-9DC0-2CBBC358532E}" dt="2026-10-11T20:33:39.598" v="1564" actId="22"/>
        <pc:sldMkLst>
          <pc:docMk/>
          <pc:sldMk cId="0" sldId="274"/>
        </pc:sldMkLst>
        <pc:picChg chg="add">
          <ac:chgData name="Rebecca Austin Pickard" userId="231e81939f3052ba" providerId="LiveId" clId="{CC49F099-3E3D-4300-9DC0-2CBBC358532E}" dt="2026-10-11T20:33:39.598" v="1564" actId="22"/>
          <ac:picMkLst>
            <pc:docMk/>
            <pc:sldMk cId="0" sldId="274"/>
            <ac:picMk id="3" creationId="{9AA679B8-D5BA-1970-4090-8AC5259F6BB1}"/>
          </ac:picMkLst>
        </pc:picChg>
      </pc:sldChg>
      <pc:sldChg chg="addSp modSp mod modNotesTx">
        <pc:chgData name="Rebecca Austin Pickard" userId="231e81939f3052ba" providerId="LiveId" clId="{CC49F099-3E3D-4300-9DC0-2CBBC358532E}" dt="2026-10-11T20:34:00.564" v="1568" actId="1076"/>
        <pc:sldMkLst>
          <pc:docMk/>
          <pc:sldMk cId="0" sldId="275"/>
        </pc:sldMkLst>
        <pc:picChg chg="add mod">
          <ac:chgData name="Rebecca Austin Pickard" userId="231e81939f3052ba" providerId="LiveId" clId="{CC49F099-3E3D-4300-9DC0-2CBBC358532E}" dt="2026-10-11T20:33:54.859" v="1567" actId="1076"/>
          <ac:picMkLst>
            <pc:docMk/>
            <pc:sldMk cId="0" sldId="275"/>
            <ac:picMk id="3" creationId="{8B8B512E-5210-BAD3-DB0E-B753296A3C01}"/>
          </ac:picMkLst>
        </pc:picChg>
        <pc:picChg chg="mod">
          <ac:chgData name="Rebecca Austin Pickard" userId="231e81939f3052ba" providerId="LiveId" clId="{CC49F099-3E3D-4300-9DC0-2CBBC358532E}" dt="2026-10-11T20:34:00.564" v="1568" actId="1076"/>
          <ac:picMkLst>
            <pc:docMk/>
            <pc:sldMk cId="0" sldId="275"/>
            <ac:picMk id="840" creationId="{00000000-0000-0000-0000-000000000000}"/>
          </ac:picMkLst>
        </pc:picChg>
      </pc:sldChg>
      <pc:sldChg chg="addSp mod modNotesTx">
        <pc:chgData name="Rebecca Austin Pickard" userId="231e81939f3052ba" providerId="LiveId" clId="{CC49F099-3E3D-4300-9DC0-2CBBC358532E}" dt="2026-10-11T20:34:02.964" v="1569" actId="22"/>
        <pc:sldMkLst>
          <pc:docMk/>
          <pc:sldMk cId="0" sldId="276"/>
        </pc:sldMkLst>
        <pc:picChg chg="add">
          <ac:chgData name="Rebecca Austin Pickard" userId="231e81939f3052ba" providerId="LiveId" clId="{CC49F099-3E3D-4300-9DC0-2CBBC358532E}" dt="2026-10-11T20:34:02.964" v="1569" actId="22"/>
          <ac:picMkLst>
            <pc:docMk/>
            <pc:sldMk cId="0" sldId="276"/>
            <ac:picMk id="3" creationId="{CFEB6CFE-D434-6E4E-473A-A091B5352316}"/>
          </ac:picMkLst>
        </pc:picChg>
      </pc:sldChg>
      <pc:sldChg chg="addSp modSp mod modNotesTx">
        <pc:chgData name="Rebecca Austin Pickard" userId="231e81939f3052ba" providerId="LiveId" clId="{CC49F099-3E3D-4300-9DC0-2CBBC358532E}" dt="2026-10-11T20:34:07.903" v="1570" actId="22"/>
        <pc:sldMkLst>
          <pc:docMk/>
          <pc:sldMk cId="0" sldId="277"/>
        </pc:sldMkLst>
        <pc:spChg chg="mod">
          <ac:chgData name="Rebecca Austin Pickard" userId="231e81939f3052ba" providerId="LiveId" clId="{CC49F099-3E3D-4300-9DC0-2CBBC358532E}" dt="2026-10-08T18:50:18.111" v="1487" actId="6549"/>
          <ac:spMkLst>
            <pc:docMk/>
            <pc:sldMk cId="0" sldId="277"/>
            <ac:spMk id="856" creationId="{00000000-0000-0000-0000-000000000000}"/>
          </ac:spMkLst>
        </pc:spChg>
        <pc:picChg chg="add">
          <ac:chgData name="Rebecca Austin Pickard" userId="231e81939f3052ba" providerId="LiveId" clId="{CC49F099-3E3D-4300-9DC0-2CBBC358532E}" dt="2026-10-11T20:34:07.903" v="1570" actId="22"/>
          <ac:picMkLst>
            <pc:docMk/>
            <pc:sldMk cId="0" sldId="277"/>
            <ac:picMk id="3" creationId="{77BDADCE-4C66-7907-3327-63908E78A42D}"/>
          </ac:picMkLst>
        </pc:picChg>
      </pc:sldChg>
      <pc:sldChg chg="addSp modSp add mod ord modAnim modNotesTx">
        <pc:chgData name="Rebecca Austin Pickard" userId="231e81939f3052ba" providerId="LiveId" clId="{CC49F099-3E3D-4300-9DC0-2CBBC358532E}" dt="2026-10-11T20:33:07.767" v="1555" actId="22"/>
        <pc:sldMkLst>
          <pc:docMk/>
          <pc:sldMk cId="4017413491" sldId="278"/>
        </pc:sldMkLst>
        <pc:spChg chg="mod">
          <ac:chgData name="Rebecca Austin Pickard" userId="231e81939f3052ba" providerId="LiveId" clId="{CC49F099-3E3D-4300-9DC0-2CBBC358532E}" dt="2026-10-08T18:40:01.032" v="1228" actId="20577"/>
          <ac:spMkLst>
            <pc:docMk/>
            <pc:sldMk cId="4017413491" sldId="278"/>
            <ac:spMk id="824" creationId="{2AAA5A61-F884-18C4-BD8A-67A52EF5CFA2}"/>
          </ac:spMkLst>
        </pc:spChg>
        <pc:picChg chg="add">
          <ac:chgData name="Rebecca Austin Pickard" userId="231e81939f3052ba" providerId="LiveId" clId="{CC49F099-3E3D-4300-9DC0-2CBBC358532E}" dt="2026-10-11T20:33:07.767" v="1555" actId="22"/>
          <ac:picMkLst>
            <pc:docMk/>
            <pc:sldMk cId="4017413491" sldId="278"/>
            <ac:picMk id="3" creationId="{3F4A37D1-82CF-CAC3-44EE-FF07CC487B6D}"/>
          </ac:picMkLst>
        </pc:picChg>
      </pc:sldChg>
      <pc:sldChg chg="addSp delSp modSp add mod modNotesTx">
        <pc:chgData name="Rebecca Austin Pickard" userId="231e81939f3052ba" providerId="LiveId" clId="{CC49F099-3E3D-4300-9DC0-2CBBC358532E}" dt="2026-10-11T20:33:34.691" v="1562"/>
        <pc:sldMkLst>
          <pc:docMk/>
          <pc:sldMk cId="3842013199" sldId="279"/>
        </pc:sldMkLst>
        <pc:spChg chg="add del mod">
          <ac:chgData name="Rebecca Austin Pickard" userId="231e81939f3052ba" providerId="LiveId" clId="{CC49F099-3E3D-4300-9DC0-2CBBC358532E}" dt="2026-10-11T20:33:34.691" v="1562"/>
          <ac:spMkLst>
            <pc:docMk/>
            <pc:sldMk cId="3842013199" sldId="279"/>
            <ac:spMk id="4" creationId="{8988C4D9-1712-0FC4-0CA0-C268C23D2709}"/>
          </ac:spMkLst>
        </pc:spChg>
        <pc:spChg chg="mod">
          <ac:chgData name="Rebecca Austin Pickard" userId="231e81939f3052ba" providerId="LiveId" clId="{CC49F099-3E3D-4300-9DC0-2CBBC358532E}" dt="2026-10-08T18:27:38.242" v="579" actId="20577"/>
          <ac:spMkLst>
            <pc:docMk/>
            <pc:sldMk cId="3842013199" sldId="279"/>
            <ac:spMk id="824" creationId="{2FB286F0-1995-606D-C019-DFB1C9F528C4}"/>
          </ac:spMkLst>
        </pc:spChg>
        <pc:picChg chg="add">
          <ac:chgData name="Rebecca Austin Pickard" userId="231e81939f3052ba" providerId="LiveId" clId="{CC49F099-3E3D-4300-9DC0-2CBBC358532E}" dt="2026-10-11T20:33:33.007" v="1559" actId="22"/>
          <ac:picMkLst>
            <pc:docMk/>
            <pc:sldMk cId="3842013199" sldId="279"/>
            <ac:picMk id="3" creationId="{3C8472F5-C50A-05DA-952F-236DE976DD3B}"/>
          </ac:picMkLst>
        </pc:picChg>
      </pc:sldChg>
      <pc:sldChg chg="addSp delSp modSp add mod ord modNotesTx">
        <pc:chgData name="Rebecca Austin Pickard" userId="231e81939f3052ba" providerId="LiveId" clId="{CC49F099-3E3D-4300-9DC0-2CBBC358532E}" dt="2026-10-11T21:26:39.032" v="1596"/>
        <pc:sldMkLst>
          <pc:docMk/>
          <pc:sldMk cId="958307440" sldId="280"/>
        </pc:sldMkLst>
        <pc:spChg chg="add mod">
          <ac:chgData name="Rebecca Austin Pickard" userId="231e81939f3052ba" providerId="LiveId" clId="{CC49F099-3E3D-4300-9DC0-2CBBC358532E}" dt="2026-10-08T18:47:41.688" v="1385" actId="20577"/>
          <ac:spMkLst>
            <pc:docMk/>
            <pc:sldMk cId="958307440" sldId="280"/>
            <ac:spMk id="4" creationId="{843D00F9-D2C6-99D4-2969-06EA0440FAF6}"/>
          </ac:spMkLst>
        </pc:spChg>
        <pc:spChg chg="mod">
          <ac:chgData name="Rebecca Austin Pickard" userId="231e81939f3052ba" providerId="LiveId" clId="{CC49F099-3E3D-4300-9DC0-2CBBC358532E}" dt="2026-10-08T18:44:34.503" v="1333" actId="6549"/>
          <ac:spMkLst>
            <pc:docMk/>
            <pc:sldMk cId="958307440" sldId="280"/>
            <ac:spMk id="823" creationId="{BCE45B4B-1812-F22A-BE22-62D4586E736C}"/>
          </ac:spMkLst>
        </pc:spChg>
        <pc:graphicFrameChg chg="modGraphic">
          <ac:chgData name="Rebecca Austin Pickard" userId="231e81939f3052ba" providerId="LiveId" clId="{CC49F099-3E3D-4300-9DC0-2CBBC358532E}" dt="2026-10-08T18:41:35.951" v="1238" actId="14734"/>
          <ac:graphicFrameMkLst>
            <pc:docMk/>
            <pc:sldMk cId="958307440" sldId="280"/>
            <ac:graphicFrameMk id="2" creationId="{EB3B01E6-889C-C583-5573-56C131EC4527}"/>
          </ac:graphicFrameMkLst>
        </pc:graphicFrameChg>
        <pc:picChg chg="add mod">
          <ac:chgData name="Rebecca Austin Pickard" userId="231e81939f3052ba" providerId="LiveId" clId="{CC49F099-3E3D-4300-9DC0-2CBBC358532E}" dt="2026-10-11T20:33:26.729" v="1558" actId="14100"/>
          <ac:picMkLst>
            <pc:docMk/>
            <pc:sldMk cId="958307440" sldId="280"/>
            <ac:picMk id="5" creationId="{E8A53386-2AC7-4D0E-12B2-4DAE22BAEB11}"/>
          </ac:picMkLst>
        </pc:picChg>
      </pc:sldChg>
      <pc:sldMasterChg chg="setBg modSldLayout">
        <pc:chgData name="Rebecca Austin Pickard" userId="231e81939f3052ba" providerId="LiveId" clId="{CC49F099-3E3D-4300-9DC0-2CBBC358532E}" dt="2026-10-11T20:37:20.429" v="1585"/>
        <pc:sldMasterMkLst>
          <pc:docMk/>
          <pc:sldMasterMk cId="1284131856" sldId="2147483660"/>
        </pc:sldMasterMkLst>
        <pc:sldLayoutChg chg="setBg">
          <pc:chgData name="Rebecca Austin Pickard" userId="231e81939f3052ba" providerId="LiveId" clId="{CC49F099-3E3D-4300-9DC0-2CBBC358532E}" dt="2026-10-11T20:37:20.429" v="1585"/>
          <pc:sldLayoutMkLst>
            <pc:docMk/>
            <pc:sldMasterMk cId="1284131856" sldId="2147483660"/>
            <pc:sldLayoutMk cId="2404304211" sldId="2147483661"/>
          </pc:sldLayoutMkLst>
        </pc:sldLayoutChg>
        <pc:sldLayoutChg chg="setBg">
          <pc:chgData name="Rebecca Austin Pickard" userId="231e81939f3052ba" providerId="LiveId" clId="{CC49F099-3E3D-4300-9DC0-2CBBC358532E}" dt="2026-10-11T20:37:20.429" v="1585"/>
          <pc:sldLayoutMkLst>
            <pc:docMk/>
            <pc:sldMasterMk cId="1284131856" sldId="2147483660"/>
            <pc:sldLayoutMk cId="2968790386" sldId="2147483662"/>
          </pc:sldLayoutMkLst>
        </pc:sldLayoutChg>
        <pc:sldLayoutChg chg="setBg">
          <pc:chgData name="Rebecca Austin Pickard" userId="231e81939f3052ba" providerId="LiveId" clId="{CC49F099-3E3D-4300-9DC0-2CBBC358532E}" dt="2026-10-11T20:37:20.429" v="1585"/>
          <pc:sldLayoutMkLst>
            <pc:docMk/>
            <pc:sldMasterMk cId="1284131856" sldId="2147483660"/>
            <pc:sldLayoutMk cId="702161475" sldId="2147483663"/>
          </pc:sldLayoutMkLst>
        </pc:sldLayoutChg>
        <pc:sldLayoutChg chg="setBg">
          <pc:chgData name="Rebecca Austin Pickard" userId="231e81939f3052ba" providerId="LiveId" clId="{CC49F099-3E3D-4300-9DC0-2CBBC358532E}" dt="2026-10-11T20:37:20.429" v="1585"/>
          <pc:sldLayoutMkLst>
            <pc:docMk/>
            <pc:sldMasterMk cId="1284131856" sldId="2147483660"/>
            <pc:sldLayoutMk cId="606715560" sldId="2147483664"/>
          </pc:sldLayoutMkLst>
        </pc:sldLayoutChg>
        <pc:sldLayoutChg chg="setBg">
          <pc:chgData name="Rebecca Austin Pickard" userId="231e81939f3052ba" providerId="LiveId" clId="{CC49F099-3E3D-4300-9DC0-2CBBC358532E}" dt="2026-10-11T20:37:20.429" v="1585"/>
          <pc:sldLayoutMkLst>
            <pc:docMk/>
            <pc:sldMasterMk cId="1284131856" sldId="2147483660"/>
            <pc:sldLayoutMk cId="1796902755" sldId="2147483665"/>
          </pc:sldLayoutMkLst>
        </pc:sldLayoutChg>
        <pc:sldLayoutChg chg="setBg">
          <pc:chgData name="Rebecca Austin Pickard" userId="231e81939f3052ba" providerId="LiveId" clId="{CC49F099-3E3D-4300-9DC0-2CBBC358532E}" dt="2026-10-11T20:37:20.429" v="1585"/>
          <pc:sldLayoutMkLst>
            <pc:docMk/>
            <pc:sldMasterMk cId="1284131856" sldId="2147483660"/>
            <pc:sldLayoutMk cId="2637374360" sldId="2147483666"/>
          </pc:sldLayoutMkLst>
        </pc:sldLayoutChg>
        <pc:sldLayoutChg chg="setBg">
          <pc:chgData name="Rebecca Austin Pickard" userId="231e81939f3052ba" providerId="LiveId" clId="{CC49F099-3E3D-4300-9DC0-2CBBC358532E}" dt="2026-10-11T20:37:20.429" v="1585"/>
          <pc:sldLayoutMkLst>
            <pc:docMk/>
            <pc:sldMasterMk cId="1284131856" sldId="2147483660"/>
            <pc:sldLayoutMk cId="2106211846" sldId="2147483667"/>
          </pc:sldLayoutMkLst>
        </pc:sldLayoutChg>
        <pc:sldLayoutChg chg="setBg">
          <pc:chgData name="Rebecca Austin Pickard" userId="231e81939f3052ba" providerId="LiveId" clId="{CC49F099-3E3D-4300-9DC0-2CBBC358532E}" dt="2026-10-11T20:37:20.429" v="1585"/>
          <pc:sldLayoutMkLst>
            <pc:docMk/>
            <pc:sldMasterMk cId="1284131856" sldId="2147483660"/>
            <pc:sldLayoutMk cId="620744180" sldId="2147483668"/>
          </pc:sldLayoutMkLst>
        </pc:sldLayoutChg>
        <pc:sldLayoutChg chg="setBg">
          <pc:chgData name="Rebecca Austin Pickard" userId="231e81939f3052ba" providerId="LiveId" clId="{CC49F099-3E3D-4300-9DC0-2CBBC358532E}" dt="2026-10-11T20:37:20.429" v="1585"/>
          <pc:sldLayoutMkLst>
            <pc:docMk/>
            <pc:sldMasterMk cId="1284131856" sldId="2147483660"/>
            <pc:sldLayoutMk cId="3982531535" sldId="2147483669"/>
          </pc:sldLayoutMkLst>
        </pc:sldLayoutChg>
        <pc:sldLayoutChg chg="setBg">
          <pc:chgData name="Rebecca Austin Pickard" userId="231e81939f3052ba" providerId="LiveId" clId="{CC49F099-3E3D-4300-9DC0-2CBBC358532E}" dt="2026-10-11T20:37:20.429" v="1585"/>
          <pc:sldLayoutMkLst>
            <pc:docMk/>
            <pc:sldMasterMk cId="1284131856" sldId="2147483660"/>
            <pc:sldLayoutMk cId="3621248849" sldId="2147483670"/>
          </pc:sldLayoutMkLst>
        </pc:sldLayoutChg>
        <pc:sldLayoutChg chg="setBg">
          <pc:chgData name="Rebecca Austin Pickard" userId="231e81939f3052ba" providerId="LiveId" clId="{CC49F099-3E3D-4300-9DC0-2CBBC358532E}" dt="2026-10-11T20:37:20.429" v="1585"/>
          <pc:sldLayoutMkLst>
            <pc:docMk/>
            <pc:sldMasterMk cId="1284131856" sldId="2147483660"/>
            <pc:sldLayoutMk cId="394285674" sldId="2147483671"/>
          </pc:sldLayoutMkLst>
        </pc:sldLayoutChg>
        <pc:sldLayoutChg chg="setBg">
          <pc:chgData name="Rebecca Austin Pickard" userId="231e81939f3052ba" providerId="LiveId" clId="{CC49F099-3E3D-4300-9DC0-2CBBC358532E}" dt="2026-10-11T20:37:20.429" v="1585"/>
          <pc:sldLayoutMkLst>
            <pc:docMk/>
            <pc:sldMasterMk cId="1284131856" sldId="2147483660"/>
            <pc:sldLayoutMk cId="3179892038" sldId="2147483672"/>
          </pc:sldLayoutMkLst>
        </pc:sldLayoutChg>
        <pc:sldLayoutChg chg="setBg">
          <pc:chgData name="Rebecca Austin Pickard" userId="231e81939f3052ba" providerId="LiveId" clId="{CC49F099-3E3D-4300-9DC0-2CBBC358532E}" dt="2026-10-11T20:37:20.429" v="1585"/>
          <pc:sldLayoutMkLst>
            <pc:docMk/>
            <pc:sldMasterMk cId="1284131856" sldId="2147483660"/>
            <pc:sldLayoutMk cId="2241664986" sldId="2147483673"/>
          </pc:sldLayoutMkLst>
        </pc:sldLayoutChg>
        <pc:sldLayoutChg chg="setBg">
          <pc:chgData name="Rebecca Austin Pickard" userId="231e81939f3052ba" providerId="LiveId" clId="{CC49F099-3E3D-4300-9DC0-2CBBC358532E}" dt="2026-10-11T20:37:20.429" v="1585"/>
          <pc:sldLayoutMkLst>
            <pc:docMk/>
            <pc:sldMasterMk cId="1284131856" sldId="2147483660"/>
            <pc:sldLayoutMk cId="3973862812" sldId="2147483674"/>
          </pc:sldLayoutMkLst>
        </pc:sldLayoutChg>
        <pc:sldLayoutChg chg="setBg">
          <pc:chgData name="Rebecca Austin Pickard" userId="231e81939f3052ba" providerId="LiveId" clId="{CC49F099-3E3D-4300-9DC0-2CBBC358532E}" dt="2026-10-11T20:37:20.429" v="1585"/>
          <pc:sldLayoutMkLst>
            <pc:docMk/>
            <pc:sldMasterMk cId="1284131856" sldId="2147483660"/>
            <pc:sldLayoutMk cId="2559040693" sldId="2147483675"/>
          </pc:sldLayoutMkLst>
        </pc:sldLayoutChg>
      </pc:sldMasterChg>
      <pc:sldMasterChg chg="setBg modSldLayout">
        <pc:chgData name="Rebecca Austin Pickard" userId="231e81939f3052ba" providerId="LiveId" clId="{CC49F099-3E3D-4300-9DC0-2CBBC358532E}" dt="2026-10-11T20:37:20.429" v="1585"/>
        <pc:sldMasterMkLst>
          <pc:docMk/>
          <pc:sldMasterMk cId="1409414423" sldId="2147483676"/>
        </pc:sldMasterMkLst>
        <pc:sldLayoutChg chg="setBg">
          <pc:chgData name="Rebecca Austin Pickard" userId="231e81939f3052ba" providerId="LiveId" clId="{CC49F099-3E3D-4300-9DC0-2CBBC358532E}" dt="2026-10-11T20:37:20.429" v="1585"/>
          <pc:sldLayoutMkLst>
            <pc:docMk/>
            <pc:sldMasterMk cId="1409414423" sldId="2147483676"/>
            <pc:sldLayoutMk cId="1888788144" sldId="2147483677"/>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596033134" sldId="2147483678"/>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512717194" sldId="2147483679"/>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1600841230" sldId="2147483680"/>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4019505265" sldId="2147483681"/>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1804606182" sldId="2147483682"/>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3214069855" sldId="2147483683"/>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4182607151" sldId="2147483684"/>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2920805837" sldId="2147483685"/>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3823583956" sldId="2147483686"/>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3757641418" sldId="2147483687"/>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1849501976" sldId="2147483688"/>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1944298572" sldId="2147483689"/>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1924912930" sldId="2147483690"/>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1131701705" sldId="2147483691"/>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3358912016" sldId="2147483692"/>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853078996" sldId="2147483693"/>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3480355871" sldId="2147483694"/>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446880193" sldId="2147483695"/>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1007262732" sldId="2147483696"/>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3255549534" sldId="2147483697"/>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4066666932" sldId="2147483698"/>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3557967356" sldId="2147483699"/>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2765538809" sldId="2147483700"/>
          </pc:sldLayoutMkLst>
        </pc:sldLayoutChg>
        <pc:sldLayoutChg chg="setBg">
          <pc:chgData name="Rebecca Austin Pickard" userId="231e81939f3052ba" providerId="LiveId" clId="{CC49F099-3E3D-4300-9DC0-2CBBC358532E}" dt="2026-10-11T20:37:20.429" v="1585"/>
          <pc:sldLayoutMkLst>
            <pc:docMk/>
            <pc:sldMasterMk cId="1409414423" sldId="2147483676"/>
            <pc:sldLayoutMk cId="1581446803" sldId="214748370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5A7EED-21BB-4932-99D9-B5C09DF2351F}" type="datetimeFigureOut">
              <a:rPr lang="en-GB" smtClean="0"/>
              <a:t>11/10/2026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696027-4B04-4038-88B2-02BB31F00409}" type="slidenum">
              <a:rPr lang="en-GB" smtClean="0"/>
              <a:t>‹#›</a:t>
            </a:fld>
            <a:endParaRPr lang="en-GB"/>
          </a:p>
        </p:txBody>
      </p:sp>
    </p:spTree>
    <p:extLst>
      <p:ext uri="{BB962C8B-B14F-4D97-AF65-F5344CB8AC3E}">
        <p14:creationId xmlns:p14="http://schemas.microsoft.com/office/powerpoint/2010/main" val="215167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g138fd04cc48_0_2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3" name="Google Shape;693;g138fd04cc48_0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g409c57b3ee7_1_4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2" name="Google Shape;782;g409c57b3ee7_1_4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p:cNvGrpSpPr/>
        <p:nvPr/>
      </p:nvGrpSpPr>
      <p:grpSpPr>
        <a:xfrm>
          <a:off x="0" y="0"/>
          <a:ext cx="0" cy="0"/>
          <a:chOff x="0" y="0"/>
          <a:chExt cx="0" cy="0"/>
        </a:xfrm>
      </p:grpSpPr>
      <p:sp>
        <p:nvSpPr>
          <p:cNvPr id="786" name="Google Shape;786;g409c57b3ee7_1_4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7" name="Google Shape;787;g409c57b3ee7_1_4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Google Shape;802;g409c57b3ee7_1_4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3" name="Google Shape;803;g409c57b3ee7_1_4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g409c57b3ee7_1_4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8" name="Google Shape;808;g409c57b3ee7_1_4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Google Shape;813;g409c57b3ee7_1_5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4" name="Google Shape;814;g409c57b3ee7_1_5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a:extLst>
            <a:ext uri="{FF2B5EF4-FFF2-40B4-BE49-F238E27FC236}">
              <a16:creationId xmlns:a16="http://schemas.microsoft.com/office/drawing/2014/main" id="{9BFBA878-4885-6C1A-36AB-2B85CB254E19}"/>
            </a:ext>
          </a:extLst>
        </p:cNvPr>
        <p:cNvGrpSpPr/>
        <p:nvPr/>
      </p:nvGrpSpPr>
      <p:grpSpPr>
        <a:xfrm>
          <a:off x="0" y="0"/>
          <a:ext cx="0" cy="0"/>
          <a:chOff x="0" y="0"/>
          <a:chExt cx="0" cy="0"/>
        </a:xfrm>
      </p:grpSpPr>
      <p:sp>
        <p:nvSpPr>
          <p:cNvPr id="820" name="Google Shape;820;g409c57b3ee7_1_506:notes">
            <a:extLst>
              <a:ext uri="{FF2B5EF4-FFF2-40B4-BE49-F238E27FC236}">
                <a16:creationId xmlns:a16="http://schemas.microsoft.com/office/drawing/2014/main" id="{B56FA980-BEA5-239A-84D8-CF22297B91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1" name="Google Shape;821;g409c57b3ee7_1_506:notes">
            <a:extLst>
              <a:ext uri="{FF2B5EF4-FFF2-40B4-BE49-F238E27FC236}">
                <a16:creationId xmlns:a16="http://schemas.microsoft.com/office/drawing/2014/main" id="{6A4B3C5C-9F67-D462-F0B1-6EABE150D0D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46070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a:extLst>
            <a:ext uri="{FF2B5EF4-FFF2-40B4-BE49-F238E27FC236}">
              <a16:creationId xmlns:a16="http://schemas.microsoft.com/office/drawing/2014/main" id="{5360B4D3-2F44-1983-9137-3742289A79FF}"/>
            </a:ext>
          </a:extLst>
        </p:cNvPr>
        <p:cNvGrpSpPr/>
        <p:nvPr/>
      </p:nvGrpSpPr>
      <p:grpSpPr>
        <a:xfrm>
          <a:off x="0" y="0"/>
          <a:ext cx="0" cy="0"/>
          <a:chOff x="0" y="0"/>
          <a:chExt cx="0" cy="0"/>
        </a:xfrm>
      </p:grpSpPr>
      <p:sp>
        <p:nvSpPr>
          <p:cNvPr id="820" name="Google Shape;820;g409c57b3ee7_1_506:notes">
            <a:extLst>
              <a:ext uri="{FF2B5EF4-FFF2-40B4-BE49-F238E27FC236}">
                <a16:creationId xmlns:a16="http://schemas.microsoft.com/office/drawing/2014/main" id="{51C59AF3-C446-DB94-99C5-A45BE34D23F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1" name="Google Shape;821;g409c57b3ee7_1_506:notes">
            <a:extLst>
              <a:ext uri="{FF2B5EF4-FFF2-40B4-BE49-F238E27FC236}">
                <a16:creationId xmlns:a16="http://schemas.microsoft.com/office/drawing/2014/main" id="{EB8F5845-A92F-14C7-830F-A0D0345314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33754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p:cNvGrpSpPr/>
        <p:nvPr/>
      </p:nvGrpSpPr>
      <p:grpSpPr>
        <a:xfrm>
          <a:off x="0" y="0"/>
          <a:ext cx="0" cy="0"/>
          <a:chOff x="0" y="0"/>
          <a:chExt cx="0" cy="0"/>
        </a:xfrm>
      </p:grpSpPr>
      <p:sp>
        <p:nvSpPr>
          <p:cNvPr id="820" name="Google Shape;820;g409c57b3ee7_1_5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1" name="Google Shape;821;g409c57b3ee7_1_5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a:extLst>
            <a:ext uri="{FF2B5EF4-FFF2-40B4-BE49-F238E27FC236}">
              <a16:creationId xmlns:a16="http://schemas.microsoft.com/office/drawing/2014/main" id="{4215FA5B-DC62-3999-BD06-4730C72344AD}"/>
            </a:ext>
          </a:extLst>
        </p:cNvPr>
        <p:cNvGrpSpPr/>
        <p:nvPr/>
      </p:nvGrpSpPr>
      <p:grpSpPr>
        <a:xfrm>
          <a:off x="0" y="0"/>
          <a:ext cx="0" cy="0"/>
          <a:chOff x="0" y="0"/>
          <a:chExt cx="0" cy="0"/>
        </a:xfrm>
      </p:grpSpPr>
      <p:sp>
        <p:nvSpPr>
          <p:cNvPr id="820" name="Google Shape;820;g409c57b3ee7_1_506:notes">
            <a:extLst>
              <a:ext uri="{FF2B5EF4-FFF2-40B4-BE49-F238E27FC236}">
                <a16:creationId xmlns:a16="http://schemas.microsoft.com/office/drawing/2014/main" id="{43E54F2C-8079-C8F7-057C-EA52D8CF778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1" name="Google Shape;821;g409c57b3ee7_1_506:notes">
            <a:extLst>
              <a:ext uri="{FF2B5EF4-FFF2-40B4-BE49-F238E27FC236}">
                <a16:creationId xmlns:a16="http://schemas.microsoft.com/office/drawing/2014/main" id="{23C07048-0036-3B3D-72D4-0C368EF445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239798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Google Shape;826;g409c57b3ee7_1_5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7" name="Google Shape;827;g409c57b3ee7_1_5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Google Shape;831;g409c57b3ee7_1_5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2" name="Google Shape;832;g409c57b3ee7_1_5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409c57b3ee7_1_5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409c57b3ee7_1_5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g409c57b3ee7_1_5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3" name="Google Shape;843;g409c57b3ee7_1_5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p:cNvGrpSpPr/>
        <p:nvPr/>
      </p:nvGrpSpPr>
      <p:grpSpPr>
        <a:xfrm>
          <a:off x="0" y="0"/>
          <a:ext cx="0" cy="0"/>
          <a:chOff x="0" y="0"/>
          <a:chExt cx="0" cy="0"/>
        </a:xfrm>
      </p:grpSpPr>
      <p:sp>
        <p:nvSpPr>
          <p:cNvPr id="852" name="Google Shape;852;g409c57b3ee7_1_5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3" name="Google Shape;853;g409c57b3ee7_1_5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487"/>
        <p:cNvGrpSpPr/>
        <p:nvPr/>
      </p:nvGrpSpPr>
      <p:grpSpPr>
        <a:xfrm>
          <a:off x="0" y="0"/>
          <a:ext cx="0" cy="0"/>
          <a:chOff x="0" y="0"/>
          <a:chExt cx="0" cy="0"/>
        </a:xfrm>
      </p:grpSpPr>
      <p:cxnSp>
        <p:nvCxnSpPr>
          <p:cNvPr id="488" name="Google Shape;488;p72"/>
          <p:cNvCxnSpPr/>
          <p:nvPr/>
        </p:nvCxnSpPr>
        <p:spPr>
          <a:xfrm>
            <a:off x="5704400" y="3668217"/>
            <a:ext cx="783200" cy="0"/>
          </a:xfrm>
          <a:prstGeom prst="straightConnector1">
            <a:avLst/>
          </a:prstGeom>
          <a:noFill/>
          <a:ln w="76200" cap="flat" cmpd="sng">
            <a:solidFill>
              <a:schemeClr val="dk1"/>
            </a:solidFill>
            <a:prstDash val="solid"/>
            <a:round/>
            <a:headEnd type="none" w="sm" len="sm"/>
            <a:tailEnd type="none" w="sm" len="sm"/>
          </a:ln>
        </p:spPr>
      </p:cxnSp>
      <p:sp>
        <p:nvSpPr>
          <p:cNvPr id="489" name="Google Shape;489;p72"/>
          <p:cNvSpPr txBox="1">
            <a:spLocks noGrp="1"/>
          </p:cNvSpPr>
          <p:nvPr>
            <p:ph type="ctrTitle"/>
          </p:nvPr>
        </p:nvSpPr>
        <p:spPr>
          <a:xfrm>
            <a:off x="415600" y="794633"/>
            <a:ext cx="11360800" cy="26104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7200"/>
            </a:lvl1pPr>
            <a:lvl2pPr lvl="1" algn="ctr">
              <a:spcBef>
                <a:spcPts val="0"/>
              </a:spcBef>
              <a:spcAft>
                <a:spcPts val="0"/>
              </a:spcAft>
              <a:buSzPts val="5400"/>
              <a:buNone/>
              <a:defRPr sz="7200"/>
            </a:lvl2pPr>
            <a:lvl3pPr lvl="2" algn="ctr">
              <a:spcBef>
                <a:spcPts val="0"/>
              </a:spcBef>
              <a:spcAft>
                <a:spcPts val="0"/>
              </a:spcAft>
              <a:buSzPts val="5400"/>
              <a:buNone/>
              <a:defRPr sz="7200"/>
            </a:lvl3pPr>
            <a:lvl4pPr lvl="3" algn="ctr">
              <a:spcBef>
                <a:spcPts val="0"/>
              </a:spcBef>
              <a:spcAft>
                <a:spcPts val="0"/>
              </a:spcAft>
              <a:buSzPts val="5400"/>
              <a:buNone/>
              <a:defRPr sz="7200"/>
            </a:lvl4pPr>
            <a:lvl5pPr lvl="4" algn="ctr">
              <a:spcBef>
                <a:spcPts val="0"/>
              </a:spcBef>
              <a:spcAft>
                <a:spcPts val="0"/>
              </a:spcAft>
              <a:buSzPts val="5400"/>
              <a:buNone/>
              <a:defRPr sz="7200"/>
            </a:lvl5pPr>
            <a:lvl6pPr lvl="5" algn="ctr">
              <a:spcBef>
                <a:spcPts val="0"/>
              </a:spcBef>
              <a:spcAft>
                <a:spcPts val="0"/>
              </a:spcAft>
              <a:buSzPts val="5400"/>
              <a:buNone/>
              <a:defRPr sz="7200"/>
            </a:lvl6pPr>
            <a:lvl7pPr lvl="6" algn="ctr">
              <a:spcBef>
                <a:spcPts val="0"/>
              </a:spcBef>
              <a:spcAft>
                <a:spcPts val="0"/>
              </a:spcAft>
              <a:buSzPts val="5400"/>
              <a:buNone/>
              <a:defRPr sz="7200"/>
            </a:lvl7pPr>
            <a:lvl8pPr lvl="7" algn="ctr">
              <a:spcBef>
                <a:spcPts val="0"/>
              </a:spcBef>
              <a:spcAft>
                <a:spcPts val="0"/>
              </a:spcAft>
              <a:buSzPts val="5400"/>
              <a:buNone/>
              <a:defRPr sz="7200"/>
            </a:lvl8pPr>
            <a:lvl9pPr lvl="8" algn="ctr">
              <a:spcBef>
                <a:spcPts val="0"/>
              </a:spcBef>
              <a:spcAft>
                <a:spcPts val="0"/>
              </a:spcAft>
              <a:buSzPts val="5400"/>
              <a:buNone/>
              <a:defRPr sz="7200"/>
            </a:lvl9pPr>
          </a:lstStyle>
          <a:p>
            <a:endParaRPr/>
          </a:p>
        </p:txBody>
      </p:sp>
      <p:sp>
        <p:nvSpPr>
          <p:cNvPr id="490" name="Google Shape;490;p72"/>
          <p:cNvSpPr txBox="1">
            <a:spLocks noGrp="1"/>
          </p:cNvSpPr>
          <p:nvPr>
            <p:ph type="subTitle" idx="1"/>
          </p:nvPr>
        </p:nvSpPr>
        <p:spPr>
          <a:xfrm>
            <a:off x="415600" y="4221097"/>
            <a:ext cx="11360800" cy="978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3200"/>
            </a:lvl1pPr>
            <a:lvl2pPr lvl="1" algn="ctr">
              <a:lnSpc>
                <a:spcPct val="100000"/>
              </a:lnSpc>
              <a:spcBef>
                <a:spcPts val="0"/>
              </a:spcBef>
              <a:spcAft>
                <a:spcPts val="0"/>
              </a:spcAft>
              <a:buSzPts val="2400"/>
              <a:buNone/>
              <a:defRPr sz="3200"/>
            </a:lvl2pPr>
            <a:lvl3pPr lvl="2" algn="ctr">
              <a:lnSpc>
                <a:spcPct val="100000"/>
              </a:lnSpc>
              <a:spcBef>
                <a:spcPts val="0"/>
              </a:spcBef>
              <a:spcAft>
                <a:spcPts val="0"/>
              </a:spcAft>
              <a:buSzPts val="2400"/>
              <a:buNone/>
              <a:defRPr sz="3200"/>
            </a:lvl3pPr>
            <a:lvl4pPr lvl="3" algn="ctr">
              <a:lnSpc>
                <a:spcPct val="100000"/>
              </a:lnSpc>
              <a:spcBef>
                <a:spcPts val="0"/>
              </a:spcBef>
              <a:spcAft>
                <a:spcPts val="0"/>
              </a:spcAft>
              <a:buSzPts val="2400"/>
              <a:buNone/>
              <a:defRPr sz="3200"/>
            </a:lvl4pPr>
            <a:lvl5pPr lvl="4" algn="ctr">
              <a:lnSpc>
                <a:spcPct val="100000"/>
              </a:lnSpc>
              <a:spcBef>
                <a:spcPts val="0"/>
              </a:spcBef>
              <a:spcAft>
                <a:spcPts val="0"/>
              </a:spcAft>
              <a:buSzPts val="2400"/>
              <a:buNone/>
              <a:defRPr sz="3200"/>
            </a:lvl5pPr>
            <a:lvl6pPr lvl="5" algn="ctr">
              <a:lnSpc>
                <a:spcPct val="100000"/>
              </a:lnSpc>
              <a:spcBef>
                <a:spcPts val="0"/>
              </a:spcBef>
              <a:spcAft>
                <a:spcPts val="0"/>
              </a:spcAft>
              <a:buSzPts val="2400"/>
              <a:buNone/>
              <a:defRPr sz="3200"/>
            </a:lvl6pPr>
            <a:lvl7pPr lvl="6" algn="ctr">
              <a:lnSpc>
                <a:spcPct val="100000"/>
              </a:lnSpc>
              <a:spcBef>
                <a:spcPts val="0"/>
              </a:spcBef>
              <a:spcAft>
                <a:spcPts val="0"/>
              </a:spcAft>
              <a:buSzPts val="2400"/>
              <a:buNone/>
              <a:defRPr sz="3200"/>
            </a:lvl7pPr>
            <a:lvl8pPr lvl="7" algn="ctr">
              <a:lnSpc>
                <a:spcPct val="100000"/>
              </a:lnSpc>
              <a:spcBef>
                <a:spcPts val="0"/>
              </a:spcBef>
              <a:spcAft>
                <a:spcPts val="0"/>
              </a:spcAft>
              <a:buSzPts val="2400"/>
              <a:buNone/>
              <a:defRPr sz="3200"/>
            </a:lvl8pPr>
            <a:lvl9pPr lvl="8" algn="ctr">
              <a:lnSpc>
                <a:spcPct val="100000"/>
              </a:lnSpc>
              <a:spcBef>
                <a:spcPts val="0"/>
              </a:spcBef>
              <a:spcAft>
                <a:spcPts val="0"/>
              </a:spcAft>
              <a:buSzPts val="2400"/>
              <a:buNone/>
              <a:defRPr sz="3200"/>
            </a:lvl9pPr>
          </a:lstStyle>
          <a:p>
            <a:endParaRPr/>
          </a:p>
        </p:txBody>
      </p:sp>
      <p:sp>
        <p:nvSpPr>
          <p:cNvPr id="491" name="Google Shape;491;p7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04304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92"/>
        <p:cNvGrpSpPr/>
        <p:nvPr/>
      </p:nvGrpSpPr>
      <p:grpSpPr>
        <a:xfrm>
          <a:off x="0" y="0"/>
          <a:ext cx="0" cy="0"/>
          <a:chOff x="0" y="0"/>
          <a:chExt cx="0" cy="0"/>
        </a:xfrm>
      </p:grpSpPr>
      <p:sp>
        <p:nvSpPr>
          <p:cNvPr id="493" name="Google Shape;493;p73"/>
          <p:cNvSpPr txBox="1">
            <a:spLocks noGrp="1"/>
          </p:cNvSpPr>
          <p:nvPr>
            <p:ph type="title"/>
          </p:nvPr>
        </p:nvSpPr>
        <p:spPr>
          <a:xfrm>
            <a:off x="415600" y="3307400"/>
            <a:ext cx="10819200" cy="32612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6800"/>
              <a:buNone/>
              <a:defRPr sz="9066">
                <a:solidFill>
                  <a:schemeClr val="lt1"/>
                </a:solidFill>
              </a:defRPr>
            </a:lvl1pPr>
            <a:lvl2pPr lvl="1">
              <a:spcBef>
                <a:spcPts val="0"/>
              </a:spcBef>
              <a:spcAft>
                <a:spcPts val="0"/>
              </a:spcAft>
              <a:buClr>
                <a:schemeClr val="lt1"/>
              </a:buClr>
              <a:buSzPts val="6800"/>
              <a:buNone/>
              <a:defRPr sz="9066">
                <a:solidFill>
                  <a:schemeClr val="lt1"/>
                </a:solidFill>
              </a:defRPr>
            </a:lvl2pPr>
            <a:lvl3pPr lvl="2">
              <a:spcBef>
                <a:spcPts val="0"/>
              </a:spcBef>
              <a:spcAft>
                <a:spcPts val="0"/>
              </a:spcAft>
              <a:buClr>
                <a:schemeClr val="lt1"/>
              </a:buClr>
              <a:buSzPts val="6800"/>
              <a:buNone/>
              <a:defRPr sz="9066">
                <a:solidFill>
                  <a:schemeClr val="lt1"/>
                </a:solidFill>
              </a:defRPr>
            </a:lvl3pPr>
            <a:lvl4pPr lvl="3">
              <a:spcBef>
                <a:spcPts val="0"/>
              </a:spcBef>
              <a:spcAft>
                <a:spcPts val="0"/>
              </a:spcAft>
              <a:buClr>
                <a:schemeClr val="lt1"/>
              </a:buClr>
              <a:buSzPts val="6800"/>
              <a:buNone/>
              <a:defRPr sz="9066">
                <a:solidFill>
                  <a:schemeClr val="lt1"/>
                </a:solidFill>
              </a:defRPr>
            </a:lvl4pPr>
            <a:lvl5pPr lvl="4">
              <a:spcBef>
                <a:spcPts val="0"/>
              </a:spcBef>
              <a:spcAft>
                <a:spcPts val="0"/>
              </a:spcAft>
              <a:buClr>
                <a:schemeClr val="lt1"/>
              </a:buClr>
              <a:buSzPts val="6800"/>
              <a:buNone/>
              <a:defRPr sz="9066">
                <a:solidFill>
                  <a:schemeClr val="lt1"/>
                </a:solidFill>
              </a:defRPr>
            </a:lvl5pPr>
            <a:lvl6pPr lvl="5">
              <a:spcBef>
                <a:spcPts val="0"/>
              </a:spcBef>
              <a:spcAft>
                <a:spcPts val="0"/>
              </a:spcAft>
              <a:buClr>
                <a:schemeClr val="lt1"/>
              </a:buClr>
              <a:buSzPts val="6800"/>
              <a:buNone/>
              <a:defRPr sz="9066">
                <a:solidFill>
                  <a:schemeClr val="lt1"/>
                </a:solidFill>
              </a:defRPr>
            </a:lvl6pPr>
            <a:lvl7pPr lvl="6">
              <a:spcBef>
                <a:spcPts val="0"/>
              </a:spcBef>
              <a:spcAft>
                <a:spcPts val="0"/>
              </a:spcAft>
              <a:buClr>
                <a:schemeClr val="lt1"/>
              </a:buClr>
              <a:buSzPts val="6800"/>
              <a:buNone/>
              <a:defRPr sz="9066">
                <a:solidFill>
                  <a:schemeClr val="lt1"/>
                </a:solidFill>
              </a:defRPr>
            </a:lvl7pPr>
            <a:lvl8pPr lvl="7">
              <a:spcBef>
                <a:spcPts val="0"/>
              </a:spcBef>
              <a:spcAft>
                <a:spcPts val="0"/>
              </a:spcAft>
              <a:buClr>
                <a:schemeClr val="lt1"/>
              </a:buClr>
              <a:buSzPts val="6800"/>
              <a:buNone/>
              <a:defRPr sz="9066">
                <a:solidFill>
                  <a:schemeClr val="lt1"/>
                </a:solidFill>
              </a:defRPr>
            </a:lvl8pPr>
            <a:lvl9pPr lvl="8">
              <a:spcBef>
                <a:spcPts val="0"/>
              </a:spcBef>
              <a:spcAft>
                <a:spcPts val="0"/>
              </a:spcAft>
              <a:buClr>
                <a:schemeClr val="lt1"/>
              </a:buClr>
              <a:buSzPts val="6800"/>
              <a:buNone/>
              <a:defRPr sz="9066">
                <a:solidFill>
                  <a:schemeClr val="lt1"/>
                </a:solidFill>
              </a:defRPr>
            </a:lvl9pPr>
          </a:lstStyle>
          <a:p>
            <a:endParaRPr/>
          </a:p>
        </p:txBody>
      </p:sp>
      <p:sp>
        <p:nvSpPr>
          <p:cNvPr id="494" name="Google Shape;494;p7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68790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495"/>
        <p:cNvGrpSpPr/>
        <p:nvPr/>
      </p:nvGrpSpPr>
      <p:grpSpPr>
        <a:xfrm>
          <a:off x="0" y="0"/>
          <a:ext cx="0" cy="0"/>
          <a:chOff x="0" y="0"/>
          <a:chExt cx="0" cy="0"/>
        </a:xfrm>
      </p:grpSpPr>
      <p:sp>
        <p:nvSpPr>
          <p:cNvPr id="496" name="Google Shape;496;p7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97" name="Google Shape;497;p7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98" name="Google Shape;498;p7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02161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499"/>
        <p:cNvGrpSpPr/>
        <p:nvPr/>
      </p:nvGrpSpPr>
      <p:grpSpPr>
        <a:xfrm>
          <a:off x="0" y="0"/>
          <a:ext cx="0" cy="0"/>
          <a:chOff x="0" y="0"/>
          <a:chExt cx="0" cy="0"/>
        </a:xfrm>
      </p:grpSpPr>
      <p:sp>
        <p:nvSpPr>
          <p:cNvPr id="500" name="Google Shape;500;p7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501" name="Google Shape;501;p7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502" name="Google Shape;502;p7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503" name="Google Shape;503;p7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06715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04"/>
        <p:cNvGrpSpPr/>
        <p:nvPr/>
      </p:nvGrpSpPr>
      <p:grpSpPr>
        <a:xfrm>
          <a:off x="0" y="0"/>
          <a:ext cx="0" cy="0"/>
          <a:chOff x="0" y="0"/>
          <a:chExt cx="0" cy="0"/>
        </a:xfrm>
      </p:grpSpPr>
      <p:sp>
        <p:nvSpPr>
          <p:cNvPr id="505" name="Google Shape;505;p7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506" name="Google Shape;506;p7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96902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507"/>
        <p:cNvGrpSpPr/>
        <p:nvPr/>
      </p:nvGrpSpPr>
      <p:grpSpPr>
        <a:xfrm>
          <a:off x="0" y="0"/>
          <a:ext cx="0" cy="0"/>
          <a:chOff x="0" y="0"/>
          <a:chExt cx="0" cy="0"/>
        </a:xfrm>
      </p:grpSpPr>
      <p:sp>
        <p:nvSpPr>
          <p:cNvPr id="508" name="Google Shape;508;p77"/>
          <p:cNvSpPr txBox="1">
            <a:spLocks noGrp="1"/>
          </p:cNvSpPr>
          <p:nvPr>
            <p:ph type="title"/>
          </p:nvPr>
        </p:nvSpPr>
        <p:spPr>
          <a:xfrm>
            <a:off x="415600" y="8424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509" name="Google Shape;509;p77"/>
          <p:cNvSpPr txBox="1">
            <a:spLocks noGrp="1"/>
          </p:cNvSpPr>
          <p:nvPr>
            <p:ph type="body" idx="1"/>
          </p:nvPr>
        </p:nvSpPr>
        <p:spPr>
          <a:xfrm>
            <a:off x="415600" y="1987833"/>
            <a:ext cx="3744000" cy="41040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510" name="Google Shape;510;p7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37374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11"/>
        <p:cNvGrpSpPr/>
        <p:nvPr/>
      </p:nvGrpSpPr>
      <p:grpSpPr>
        <a:xfrm>
          <a:off x="0" y="0"/>
          <a:ext cx="0" cy="0"/>
          <a:chOff x="0" y="0"/>
          <a:chExt cx="0" cy="0"/>
        </a:xfrm>
      </p:grpSpPr>
      <p:sp>
        <p:nvSpPr>
          <p:cNvPr id="512" name="Google Shape;512;p78"/>
          <p:cNvSpPr txBox="1">
            <a:spLocks noGrp="1"/>
          </p:cNvSpPr>
          <p:nvPr>
            <p:ph type="title"/>
          </p:nvPr>
        </p:nvSpPr>
        <p:spPr>
          <a:xfrm>
            <a:off x="653667" y="701800"/>
            <a:ext cx="7578400" cy="54544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6400">
                <a:solidFill>
                  <a:schemeClr val="lt1"/>
                </a:solidFill>
              </a:defRPr>
            </a:lvl1pPr>
            <a:lvl2pPr lvl="1">
              <a:spcBef>
                <a:spcPts val="0"/>
              </a:spcBef>
              <a:spcAft>
                <a:spcPts val="0"/>
              </a:spcAft>
              <a:buClr>
                <a:schemeClr val="lt1"/>
              </a:buClr>
              <a:buSzPts val="4800"/>
              <a:buNone/>
              <a:defRPr sz="6400">
                <a:solidFill>
                  <a:schemeClr val="lt1"/>
                </a:solidFill>
              </a:defRPr>
            </a:lvl2pPr>
            <a:lvl3pPr lvl="2">
              <a:spcBef>
                <a:spcPts val="0"/>
              </a:spcBef>
              <a:spcAft>
                <a:spcPts val="0"/>
              </a:spcAft>
              <a:buClr>
                <a:schemeClr val="lt1"/>
              </a:buClr>
              <a:buSzPts val="4800"/>
              <a:buNone/>
              <a:defRPr sz="6400">
                <a:solidFill>
                  <a:schemeClr val="lt1"/>
                </a:solidFill>
              </a:defRPr>
            </a:lvl3pPr>
            <a:lvl4pPr lvl="3">
              <a:spcBef>
                <a:spcPts val="0"/>
              </a:spcBef>
              <a:spcAft>
                <a:spcPts val="0"/>
              </a:spcAft>
              <a:buClr>
                <a:schemeClr val="lt1"/>
              </a:buClr>
              <a:buSzPts val="4800"/>
              <a:buNone/>
              <a:defRPr sz="6400">
                <a:solidFill>
                  <a:schemeClr val="lt1"/>
                </a:solidFill>
              </a:defRPr>
            </a:lvl4pPr>
            <a:lvl5pPr lvl="4">
              <a:spcBef>
                <a:spcPts val="0"/>
              </a:spcBef>
              <a:spcAft>
                <a:spcPts val="0"/>
              </a:spcAft>
              <a:buClr>
                <a:schemeClr val="lt1"/>
              </a:buClr>
              <a:buSzPts val="4800"/>
              <a:buNone/>
              <a:defRPr sz="6400">
                <a:solidFill>
                  <a:schemeClr val="lt1"/>
                </a:solidFill>
              </a:defRPr>
            </a:lvl5pPr>
            <a:lvl6pPr lvl="5">
              <a:spcBef>
                <a:spcPts val="0"/>
              </a:spcBef>
              <a:spcAft>
                <a:spcPts val="0"/>
              </a:spcAft>
              <a:buClr>
                <a:schemeClr val="lt1"/>
              </a:buClr>
              <a:buSzPts val="4800"/>
              <a:buNone/>
              <a:defRPr sz="6400">
                <a:solidFill>
                  <a:schemeClr val="lt1"/>
                </a:solidFill>
              </a:defRPr>
            </a:lvl6pPr>
            <a:lvl7pPr lvl="6">
              <a:spcBef>
                <a:spcPts val="0"/>
              </a:spcBef>
              <a:spcAft>
                <a:spcPts val="0"/>
              </a:spcAft>
              <a:buClr>
                <a:schemeClr val="lt1"/>
              </a:buClr>
              <a:buSzPts val="4800"/>
              <a:buNone/>
              <a:defRPr sz="6400">
                <a:solidFill>
                  <a:schemeClr val="lt1"/>
                </a:solidFill>
              </a:defRPr>
            </a:lvl7pPr>
            <a:lvl8pPr lvl="7">
              <a:spcBef>
                <a:spcPts val="0"/>
              </a:spcBef>
              <a:spcAft>
                <a:spcPts val="0"/>
              </a:spcAft>
              <a:buClr>
                <a:schemeClr val="lt1"/>
              </a:buClr>
              <a:buSzPts val="4800"/>
              <a:buNone/>
              <a:defRPr sz="6400">
                <a:solidFill>
                  <a:schemeClr val="lt1"/>
                </a:solidFill>
              </a:defRPr>
            </a:lvl8pPr>
            <a:lvl9pPr lvl="8">
              <a:spcBef>
                <a:spcPts val="0"/>
              </a:spcBef>
              <a:spcAft>
                <a:spcPts val="0"/>
              </a:spcAft>
              <a:buClr>
                <a:schemeClr val="lt1"/>
              </a:buClr>
              <a:buSzPts val="4800"/>
              <a:buNone/>
              <a:defRPr sz="6400">
                <a:solidFill>
                  <a:schemeClr val="lt1"/>
                </a:solidFill>
              </a:defRPr>
            </a:lvl9pPr>
          </a:lstStyle>
          <a:p>
            <a:endParaRPr/>
          </a:p>
        </p:txBody>
      </p:sp>
      <p:sp>
        <p:nvSpPr>
          <p:cNvPr id="513" name="Google Shape;513;p7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06211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14"/>
        <p:cNvGrpSpPr/>
        <p:nvPr/>
      </p:nvGrpSpPr>
      <p:grpSpPr>
        <a:xfrm>
          <a:off x="0" y="0"/>
          <a:ext cx="0" cy="0"/>
          <a:chOff x="0" y="0"/>
          <a:chExt cx="0" cy="0"/>
        </a:xfrm>
      </p:grpSpPr>
      <p:sp>
        <p:nvSpPr>
          <p:cNvPr id="515" name="Google Shape;515;p79"/>
          <p:cNvSpPr/>
          <p:nvPr/>
        </p:nvSpPr>
        <p:spPr>
          <a:xfrm>
            <a:off x="6096000" y="133"/>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516" name="Google Shape;516;p79"/>
          <p:cNvCxnSpPr/>
          <p:nvPr/>
        </p:nvCxnSpPr>
        <p:spPr>
          <a:xfrm>
            <a:off x="6706233" y="5994000"/>
            <a:ext cx="624400" cy="0"/>
          </a:xfrm>
          <a:prstGeom prst="straightConnector1">
            <a:avLst/>
          </a:prstGeom>
          <a:noFill/>
          <a:ln w="19050" cap="flat" cmpd="sng">
            <a:solidFill>
              <a:schemeClr val="lt1"/>
            </a:solidFill>
            <a:prstDash val="solid"/>
            <a:round/>
            <a:headEnd type="none" w="sm" len="sm"/>
            <a:tailEnd type="none" w="sm" len="sm"/>
          </a:ln>
        </p:spPr>
      </p:cxnSp>
      <p:sp>
        <p:nvSpPr>
          <p:cNvPr id="517" name="Google Shape;517;p79"/>
          <p:cNvSpPr txBox="1">
            <a:spLocks noGrp="1"/>
          </p:cNvSpPr>
          <p:nvPr>
            <p:ph type="title"/>
          </p:nvPr>
        </p:nvSpPr>
        <p:spPr>
          <a:xfrm>
            <a:off x="354000" y="1834132"/>
            <a:ext cx="5393600" cy="2069200"/>
          </a:xfrm>
          <a:prstGeom prst="rect">
            <a:avLst/>
          </a:prstGeom>
        </p:spPr>
        <p:txBody>
          <a:bodyPr spcFirstLastPara="1" wrap="square" lIns="91425" tIns="91425" rIns="91425" bIns="91425" anchor="b" anchorCtr="0">
            <a:normAutofit/>
          </a:bodyPr>
          <a:lstStyle>
            <a:lvl1pPr lvl="0" algn="ctr">
              <a:spcBef>
                <a:spcPts val="0"/>
              </a:spcBef>
              <a:spcAft>
                <a:spcPts val="0"/>
              </a:spcAft>
              <a:buSzPts val="3800"/>
              <a:buNone/>
              <a:defRPr sz="5067"/>
            </a:lvl1pPr>
            <a:lvl2pPr lvl="1" algn="ctr">
              <a:spcBef>
                <a:spcPts val="0"/>
              </a:spcBef>
              <a:spcAft>
                <a:spcPts val="0"/>
              </a:spcAft>
              <a:buSzPts val="3800"/>
              <a:buNone/>
              <a:defRPr sz="5067"/>
            </a:lvl2pPr>
            <a:lvl3pPr lvl="2" algn="ctr">
              <a:spcBef>
                <a:spcPts val="0"/>
              </a:spcBef>
              <a:spcAft>
                <a:spcPts val="0"/>
              </a:spcAft>
              <a:buSzPts val="3800"/>
              <a:buNone/>
              <a:defRPr sz="5067"/>
            </a:lvl3pPr>
            <a:lvl4pPr lvl="3" algn="ctr">
              <a:spcBef>
                <a:spcPts val="0"/>
              </a:spcBef>
              <a:spcAft>
                <a:spcPts val="0"/>
              </a:spcAft>
              <a:buSzPts val="3800"/>
              <a:buNone/>
              <a:defRPr sz="5067"/>
            </a:lvl4pPr>
            <a:lvl5pPr lvl="4" algn="ctr">
              <a:spcBef>
                <a:spcPts val="0"/>
              </a:spcBef>
              <a:spcAft>
                <a:spcPts val="0"/>
              </a:spcAft>
              <a:buSzPts val="3800"/>
              <a:buNone/>
              <a:defRPr sz="5067"/>
            </a:lvl5pPr>
            <a:lvl6pPr lvl="5" algn="ctr">
              <a:spcBef>
                <a:spcPts val="0"/>
              </a:spcBef>
              <a:spcAft>
                <a:spcPts val="0"/>
              </a:spcAft>
              <a:buSzPts val="3800"/>
              <a:buNone/>
              <a:defRPr sz="5067"/>
            </a:lvl6pPr>
            <a:lvl7pPr lvl="6" algn="ctr">
              <a:spcBef>
                <a:spcPts val="0"/>
              </a:spcBef>
              <a:spcAft>
                <a:spcPts val="0"/>
              </a:spcAft>
              <a:buSzPts val="3800"/>
              <a:buNone/>
              <a:defRPr sz="5067"/>
            </a:lvl7pPr>
            <a:lvl8pPr lvl="7" algn="ctr">
              <a:spcBef>
                <a:spcPts val="0"/>
              </a:spcBef>
              <a:spcAft>
                <a:spcPts val="0"/>
              </a:spcAft>
              <a:buSzPts val="3800"/>
              <a:buNone/>
              <a:defRPr sz="5067"/>
            </a:lvl8pPr>
            <a:lvl9pPr lvl="8" algn="ctr">
              <a:spcBef>
                <a:spcPts val="0"/>
              </a:spcBef>
              <a:spcAft>
                <a:spcPts val="0"/>
              </a:spcAft>
              <a:buSzPts val="3800"/>
              <a:buNone/>
              <a:defRPr sz="5067"/>
            </a:lvl9pPr>
          </a:lstStyle>
          <a:p>
            <a:endParaRPr/>
          </a:p>
        </p:txBody>
      </p:sp>
      <p:sp>
        <p:nvSpPr>
          <p:cNvPr id="518" name="Google Shape;518;p79"/>
          <p:cNvSpPr txBox="1">
            <a:spLocks noGrp="1"/>
          </p:cNvSpPr>
          <p:nvPr>
            <p:ph type="subTitle" idx="1"/>
          </p:nvPr>
        </p:nvSpPr>
        <p:spPr>
          <a:xfrm>
            <a:off x="354000" y="3974833"/>
            <a:ext cx="5393600" cy="1794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519" name="Google Shape;519;p7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Clr>
                <a:schemeClr val="lt1"/>
              </a:buClr>
              <a:buSzPts val="1800"/>
              <a:buChar char="●"/>
              <a:defRPr>
                <a:solidFill>
                  <a:schemeClr val="lt1"/>
                </a:solidFill>
              </a:defRPr>
            </a:lvl1pPr>
            <a:lvl2pPr marL="1219170" lvl="1" indent="-423323">
              <a:spcBef>
                <a:spcPts val="0"/>
              </a:spcBef>
              <a:spcAft>
                <a:spcPts val="0"/>
              </a:spcAft>
              <a:buClr>
                <a:schemeClr val="lt1"/>
              </a:buClr>
              <a:buSzPts val="1400"/>
              <a:buChar char="○"/>
              <a:defRPr>
                <a:solidFill>
                  <a:schemeClr val="lt1"/>
                </a:solidFill>
              </a:defRPr>
            </a:lvl2pPr>
            <a:lvl3pPr marL="1828754" lvl="2" indent="-423323">
              <a:spcBef>
                <a:spcPts val="0"/>
              </a:spcBef>
              <a:spcAft>
                <a:spcPts val="0"/>
              </a:spcAft>
              <a:buClr>
                <a:schemeClr val="lt1"/>
              </a:buClr>
              <a:buSzPts val="1400"/>
              <a:buChar char="■"/>
              <a:defRPr>
                <a:solidFill>
                  <a:schemeClr val="lt1"/>
                </a:solidFill>
              </a:defRPr>
            </a:lvl3pPr>
            <a:lvl4pPr marL="2438339" lvl="3" indent="-423323">
              <a:spcBef>
                <a:spcPts val="0"/>
              </a:spcBef>
              <a:spcAft>
                <a:spcPts val="0"/>
              </a:spcAft>
              <a:buClr>
                <a:schemeClr val="lt1"/>
              </a:buClr>
              <a:buSzPts val="1400"/>
              <a:buChar char="●"/>
              <a:defRPr>
                <a:solidFill>
                  <a:schemeClr val="lt1"/>
                </a:solidFill>
              </a:defRPr>
            </a:lvl4pPr>
            <a:lvl5pPr marL="3047924" lvl="4" indent="-423323">
              <a:spcBef>
                <a:spcPts val="0"/>
              </a:spcBef>
              <a:spcAft>
                <a:spcPts val="0"/>
              </a:spcAft>
              <a:buClr>
                <a:schemeClr val="lt1"/>
              </a:buClr>
              <a:buSzPts val="1400"/>
              <a:buChar char="○"/>
              <a:defRPr>
                <a:solidFill>
                  <a:schemeClr val="lt1"/>
                </a:solidFill>
              </a:defRPr>
            </a:lvl5pPr>
            <a:lvl6pPr marL="3657509" lvl="5" indent="-423323">
              <a:spcBef>
                <a:spcPts val="0"/>
              </a:spcBef>
              <a:spcAft>
                <a:spcPts val="0"/>
              </a:spcAft>
              <a:buClr>
                <a:schemeClr val="lt1"/>
              </a:buClr>
              <a:buSzPts val="1400"/>
              <a:buChar char="■"/>
              <a:defRPr>
                <a:solidFill>
                  <a:schemeClr val="lt1"/>
                </a:solidFill>
              </a:defRPr>
            </a:lvl6pPr>
            <a:lvl7pPr marL="4267093" lvl="6" indent="-423323">
              <a:spcBef>
                <a:spcPts val="0"/>
              </a:spcBef>
              <a:spcAft>
                <a:spcPts val="0"/>
              </a:spcAft>
              <a:buClr>
                <a:schemeClr val="lt1"/>
              </a:buClr>
              <a:buSzPts val="1400"/>
              <a:buChar char="●"/>
              <a:defRPr>
                <a:solidFill>
                  <a:schemeClr val="lt1"/>
                </a:solidFill>
              </a:defRPr>
            </a:lvl7pPr>
            <a:lvl8pPr marL="4876678" lvl="7" indent="-423323">
              <a:spcBef>
                <a:spcPts val="0"/>
              </a:spcBef>
              <a:spcAft>
                <a:spcPts val="0"/>
              </a:spcAft>
              <a:buClr>
                <a:schemeClr val="lt1"/>
              </a:buClr>
              <a:buSzPts val="1400"/>
              <a:buChar char="○"/>
              <a:defRPr>
                <a:solidFill>
                  <a:schemeClr val="lt1"/>
                </a:solidFill>
              </a:defRPr>
            </a:lvl8pPr>
            <a:lvl9pPr marL="5486263" lvl="8" indent="-423323">
              <a:spcBef>
                <a:spcPts val="0"/>
              </a:spcBef>
              <a:spcAft>
                <a:spcPts val="0"/>
              </a:spcAft>
              <a:buClr>
                <a:schemeClr val="lt1"/>
              </a:buClr>
              <a:buSzPts val="1400"/>
              <a:buChar char="■"/>
              <a:defRPr>
                <a:solidFill>
                  <a:schemeClr val="lt1"/>
                </a:solidFill>
              </a:defRPr>
            </a:lvl9pPr>
          </a:lstStyle>
          <a:p>
            <a:endParaRPr/>
          </a:p>
        </p:txBody>
      </p:sp>
      <p:sp>
        <p:nvSpPr>
          <p:cNvPr id="520" name="Google Shape;520;p7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20744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21"/>
        <p:cNvGrpSpPr/>
        <p:nvPr/>
      </p:nvGrpSpPr>
      <p:grpSpPr>
        <a:xfrm>
          <a:off x="0" y="0"/>
          <a:ext cx="0" cy="0"/>
          <a:chOff x="0" y="0"/>
          <a:chExt cx="0" cy="0"/>
        </a:xfrm>
      </p:grpSpPr>
      <p:sp>
        <p:nvSpPr>
          <p:cNvPr id="522" name="Google Shape;522;p80"/>
          <p:cNvSpPr txBox="1">
            <a:spLocks noGrp="1"/>
          </p:cNvSpPr>
          <p:nvPr>
            <p:ph type="body" idx="1"/>
          </p:nvPr>
        </p:nvSpPr>
        <p:spPr>
          <a:xfrm>
            <a:off x="426000" y="5644967"/>
            <a:ext cx="7998400" cy="7984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a:endParaRPr/>
          </a:p>
        </p:txBody>
      </p:sp>
      <p:sp>
        <p:nvSpPr>
          <p:cNvPr id="523" name="Google Shape;523;p8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82531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24"/>
        <p:cNvGrpSpPr/>
        <p:nvPr/>
      </p:nvGrpSpPr>
      <p:grpSpPr>
        <a:xfrm>
          <a:off x="0" y="0"/>
          <a:ext cx="0" cy="0"/>
          <a:chOff x="0" y="0"/>
          <a:chExt cx="0" cy="0"/>
        </a:xfrm>
      </p:grpSpPr>
      <p:sp>
        <p:nvSpPr>
          <p:cNvPr id="525" name="Google Shape;525;p81"/>
          <p:cNvSpPr txBox="1">
            <a:spLocks noGrp="1"/>
          </p:cNvSpPr>
          <p:nvPr>
            <p:ph type="title" hasCustomPrompt="1"/>
          </p:nvPr>
        </p:nvSpPr>
        <p:spPr>
          <a:xfrm>
            <a:off x="415600" y="1557233"/>
            <a:ext cx="11360800" cy="26400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1"/>
              </a:buClr>
              <a:buSzPts val="11000"/>
              <a:buNone/>
              <a:defRPr sz="14666">
                <a:solidFill>
                  <a:schemeClr val="dk1"/>
                </a:solidFill>
              </a:defRPr>
            </a:lvl1pPr>
            <a:lvl2pPr lvl="1" algn="ctr">
              <a:spcBef>
                <a:spcPts val="0"/>
              </a:spcBef>
              <a:spcAft>
                <a:spcPts val="0"/>
              </a:spcAft>
              <a:buClr>
                <a:schemeClr val="dk1"/>
              </a:buClr>
              <a:buSzPts val="11000"/>
              <a:buNone/>
              <a:defRPr sz="14666">
                <a:solidFill>
                  <a:schemeClr val="dk1"/>
                </a:solidFill>
              </a:defRPr>
            </a:lvl2pPr>
            <a:lvl3pPr lvl="2" algn="ctr">
              <a:spcBef>
                <a:spcPts val="0"/>
              </a:spcBef>
              <a:spcAft>
                <a:spcPts val="0"/>
              </a:spcAft>
              <a:buClr>
                <a:schemeClr val="dk1"/>
              </a:buClr>
              <a:buSzPts val="11000"/>
              <a:buNone/>
              <a:defRPr sz="14666">
                <a:solidFill>
                  <a:schemeClr val="dk1"/>
                </a:solidFill>
              </a:defRPr>
            </a:lvl3pPr>
            <a:lvl4pPr lvl="3" algn="ctr">
              <a:spcBef>
                <a:spcPts val="0"/>
              </a:spcBef>
              <a:spcAft>
                <a:spcPts val="0"/>
              </a:spcAft>
              <a:buClr>
                <a:schemeClr val="dk1"/>
              </a:buClr>
              <a:buSzPts val="11000"/>
              <a:buNone/>
              <a:defRPr sz="14666">
                <a:solidFill>
                  <a:schemeClr val="dk1"/>
                </a:solidFill>
              </a:defRPr>
            </a:lvl4pPr>
            <a:lvl5pPr lvl="4" algn="ctr">
              <a:spcBef>
                <a:spcPts val="0"/>
              </a:spcBef>
              <a:spcAft>
                <a:spcPts val="0"/>
              </a:spcAft>
              <a:buClr>
                <a:schemeClr val="dk1"/>
              </a:buClr>
              <a:buSzPts val="11000"/>
              <a:buNone/>
              <a:defRPr sz="14666">
                <a:solidFill>
                  <a:schemeClr val="dk1"/>
                </a:solidFill>
              </a:defRPr>
            </a:lvl5pPr>
            <a:lvl6pPr lvl="5" algn="ctr">
              <a:spcBef>
                <a:spcPts val="0"/>
              </a:spcBef>
              <a:spcAft>
                <a:spcPts val="0"/>
              </a:spcAft>
              <a:buClr>
                <a:schemeClr val="dk1"/>
              </a:buClr>
              <a:buSzPts val="11000"/>
              <a:buNone/>
              <a:defRPr sz="14666">
                <a:solidFill>
                  <a:schemeClr val="dk1"/>
                </a:solidFill>
              </a:defRPr>
            </a:lvl6pPr>
            <a:lvl7pPr lvl="6" algn="ctr">
              <a:spcBef>
                <a:spcPts val="0"/>
              </a:spcBef>
              <a:spcAft>
                <a:spcPts val="0"/>
              </a:spcAft>
              <a:buClr>
                <a:schemeClr val="dk1"/>
              </a:buClr>
              <a:buSzPts val="11000"/>
              <a:buNone/>
              <a:defRPr sz="14666">
                <a:solidFill>
                  <a:schemeClr val="dk1"/>
                </a:solidFill>
              </a:defRPr>
            </a:lvl7pPr>
            <a:lvl8pPr lvl="7" algn="ctr">
              <a:spcBef>
                <a:spcPts val="0"/>
              </a:spcBef>
              <a:spcAft>
                <a:spcPts val="0"/>
              </a:spcAft>
              <a:buClr>
                <a:schemeClr val="dk1"/>
              </a:buClr>
              <a:buSzPts val="11000"/>
              <a:buNone/>
              <a:defRPr sz="14666">
                <a:solidFill>
                  <a:schemeClr val="dk1"/>
                </a:solidFill>
              </a:defRPr>
            </a:lvl8pPr>
            <a:lvl9pPr lvl="8" algn="ctr">
              <a:spcBef>
                <a:spcPts val="0"/>
              </a:spcBef>
              <a:spcAft>
                <a:spcPts val="0"/>
              </a:spcAft>
              <a:buClr>
                <a:schemeClr val="dk1"/>
              </a:buClr>
              <a:buSzPts val="11000"/>
              <a:buNone/>
              <a:defRPr sz="14666">
                <a:solidFill>
                  <a:schemeClr val="dk1"/>
                </a:solidFill>
              </a:defRPr>
            </a:lvl9pPr>
          </a:lstStyle>
          <a:p>
            <a:r>
              <a:t>xx%</a:t>
            </a:r>
          </a:p>
        </p:txBody>
      </p:sp>
      <p:sp>
        <p:nvSpPr>
          <p:cNvPr id="526" name="Google Shape;526;p81"/>
          <p:cNvSpPr txBox="1">
            <a:spLocks noGrp="1"/>
          </p:cNvSpPr>
          <p:nvPr>
            <p:ph type="body" idx="1"/>
          </p:nvPr>
        </p:nvSpPr>
        <p:spPr>
          <a:xfrm>
            <a:off x="415600" y="4299000"/>
            <a:ext cx="11360800" cy="14288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527" name="Google Shape;527;p8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21248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8"/>
        <p:cNvGrpSpPr/>
        <p:nvPr/>
      </p:nvGrpSpPr>
      <p:grpSpPr>
        <a:xfrm>
          <a:off x="0" y="0"/>
          <a:ext cx="0" cy="0"/>
          <a:chOff x="0" y="0"/>
          <a:chExt cx="0" cy="0"/>
        </a:xfrm>
      </p:grpSpPr>
      <p:sp>
        <p:nvSpPr>
          <p:cNvPr id="529" name="Google Shape;529;p8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42856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Empty">
  <p:cSld name="Empty">
    <p:spTree>
      <p:nvGrpSpPr>
        <p:cNvPr id="1" name="Shape 530"/>
        <p:cNvGrpSpPr/>
        <p:nvPr/>
      </p:nvGrpSpPr>
      <p:grpSpPr>
        <a:xfrm>
          <a:off x="0" y="0"/>
          <a:ext cx="0" cy="0"/>
          <a:chOff x="0" y="0"/>
          <a:chExt cx="0" cy="0"/>
        </a:xfrm>
      </p:grpSpPr>
    </p:spTree>
    <p:extLst>
      <p:ext uri="{BB962C8B-B14F-4D97-AF65-F5344CB8AC3E}">
        <p14:creationId xmlns:p14="http://schemas.microsoft.com/office/powerpoint/2010/main" val="3179892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531"/>
        <p:cNvGrpSpPr/>
        <p:nvPr/>
      </p:nvGrpSpPr>
      <p:grpSpPr>
        <a:xfrm>
          <a:off x="0" y="0"/>
          <a:ext cx="0" cy="0"/>
          <a:chOff x="0" y="0"/>
          <a:chExt cx="0" cy="0"/>
        </a:xfrm>
      </p:grpSpPr>
      <p:pic>
        <p:nvPicPr>
          <p:cNvPr id="532" name="Google Shape;532;p84"/>
          <p:cNvPicPr preferRelativeResize="0"/>
          <p:nvPr/>
        </p:nvPicPr>
        <p:blipFill>
          <a:blip r:embed="rId2">
            <a:alphaModFix/>
          </a:blip>
          <a:stretch>
            <a:fillRect/>
          </a:stretch>
        </p:blipFill>
        <p:spPr>
          <a:xfrm rot="-2266274">
            <a:off x="5252032" y="4423652"/>
            <a:ext cx="9115360" cy="2293433"/>
          </a:xfrm>
          <a:prstGeom prst="rect">
            <a:avLst/>
          </a:prstGeom>
          <a:noFill/>
          <a:ln>
            <a:noFill/>
          </a:ln>
        </p:spPr>
      </p:pic>
      <p:sp>
        <p:nvSpPr>
          <p:cNvPr id="533" name="Google Shape;533;p84"/>
          <p:cNvSpPr txBox="1">
            <a:spLocks noGrp="1"/>
          </p:cNvSpPr>
          <p:nvPr>
            <p:ph type="body" idx="1"/>
          </p:nvPr>
        </p:nvSpPr>
        <p:spPr>
          <a:xfrm>
            <a:off x="947700" y="1909033"/>
            <a:ext cx="10296400" cy="4225600"/>
          </a:xfrm>
          <a:prstGeom prst="rect">
            <a:avLst/>
          </a:prstGeom>
        </p:spPr>
        <p:txBody>
          <a:bodyPr spcFirstLastPara="1" wrap="square" lIns="91425" tIns="91425" rIns="91425" bIns="91425" anchor="t" anchorCtr="0">
            <a:normAutofit/>
          </a:bodyPr>
          <a:lstStyle>
            <a:lvl1pPr marL="609585" lvl="0" indent="-406390">
              <a:lnSpc>
                <a:spcPct val="100000"/>
              </a:lnSpc>
              <a:spcBef>
                <a:spcPts val="0"/>
              </a:spcBef>
              <a:spcAft>
                <a:spcPts val="0"/>
              </a:spcAft>
              <a:buClr>
                <a:schemeClr val="accent1"/>
              </a:buClr>
              <a:buSzPts val="1200"/>
              <a:buAutoNum type="arabicPeriod"/>
              <a:defRPr sz="1600">
                <a:solidFill>
                  <a:srgbClr val="FFFFFF"/>
                </a:solidFill>
              </a:defRPr>
            </a:lvl1pPr>
            <a:lvl2pPr marL="1219170" lvl="1" indent="-406390">
              <a:lnSpc>
                <a:spcPct val="100000"/>
              </a:lnSpc>
              <a:spcBef>
                <a:spcPts val="0"/>
              </a:spcBef>
              <a:spcAft>
                <a:spcPts val="0"/>
              </a:spcAft>
              <a:buClr>
                <a:srgbClr val="434343"/>
              </a:buClr>
              <a:buSzPts val="1200"/>
              <a:buFont typeface="Roboto Condensed Light"/>
              <a:buAutoNum type="alphaLcPeriod"/>
              <a:defRPr>
                <a:solidFill>
                  <a:srgbClr val="FFFFFF"/>
                </a:solidFill>
              </a:defRPr>
            </a:lvl2pPr>
            <a:lvl3pPr marL="1828754" lvl="2" indent="-406390">
              <a:lnSpc>
                <a:spcPct val="100000"/>
              </a:lnSpc>
              <a:spcBef>
                <a:spcPts val="0"/>
              </a:spcBef>
              <a:spcAft>
                <a:spcPts val="0"/>
              </a:spcAft>
              <a:buClr>
                <a:srgbClr val="434343"/>
              </a:buClr>
              <a:buSzPts val="1200"/>
              <a:buFont typeface="Roboto Condensed Light"/>
              <a:buAutoNum type="romanLcPeriod"/>
              <a:defRPr>
                <a:solidFill>
                  <a:srgbClr val="FFFFFF"/>
                </a:solidFill>
              </a:defRPr>
            </a:lvl3pPr>
            <a:lvl4pPr marL="2438339" lvl="3" indent="-406390">
              <a:lnSpc>
                <a:spcPct val="100000"/>
              </a:lnSpc>
              <a:spcBef>
                <a:spcPts val="0"/>
              </a:spcBef>
              <a:spcAft>
                <a:spcPts val="0"/>
              </a:spcAft>
              <a:buClr>
                <a:srgbClr val="434343"/>
              </a:buClr>
              <a:buSzPts val="1200"/>
              <a:buFont typeface="Roboto Condensed Light"/>
              <a:buAutoNum type="arabicPeriod"/>
              <a:defRPr>
                <a:solidFill>
                  <a:srgbClr val="FFFFFF"/>
                </a:solidFill>
              </a:defRPr>
            </a:lvl4pPr>
            <a:lvl5pPr marL="3047924" lvl="4" indent="-406390">
              <a:lnSpc>
                <a:spcPct val="100000"/>
              </a:lnSpc>
              <a:spcBef>
                <a:spcPts val="0"/>
              </a:spcBef>
              <a:spcAft>
                <a:spcPts val="0"/>
              </a:spcAft>
              <a:buClr>
                <a:srgbClr val="434343"/>
              </a:buClr>
              <a:buSzPts val="1200"/>
              <a:buFont typeface="Roboto Condensed Light"/>
              <a:buAutoNum type="alphaLcPeriod"/>
              <a:defRPr>
                <a:solidFill>
                  <a:srgbClr val="FFFFFF"/>
                </a:solidFill>
              </a:defRPr>
            </a:lvl5pPr>
            <a:lvl6pPr marL="3657509" lvl="5" indent="-406390">
              <a:lnSpc>
                <a:spcPct val="100000"/>
              </a:lnSpc>
              <a:spcBef>
                <a:spcPts val="0"/>
              </a:spcBef>
              <a:spcAft>
                <a:spcPts val="0"/>
              </a:spcAft>
              <a:buClr>
                <a:srgbClr val="434343"/>
              </a:buClr>
              <a:buSzPts val="1200"/>
              <a:buFont typeface="Roboto Condensed Light"/>
              <a:buAutoNum type="romanLcPeriod"/>
              <a:defRPr>
                <a:solidFill>
                  <a:srgbClr val="FFFFFF"/>
                </a:solidFill>
              </a:defRPr>
            </a:lvl6pPr>
            <a:lvl7pPr marL="4267093" lvl="6" indent="-406390">
              <a:lnSpc>
                <a:spcPct val="100000"/>
              </a:lnSpc>
              <a:spcBef>
                <a:spcPts val="0"/>
              </a:spcBef>
              <a:spcAft>
                <a:spcPts val="0"/>
              </a:spcAft>
              <a:buClr>
                <a:srgbClr val="434343"/>
              </a:buClr>
              <a:buSzPts val="1200"/>
              <a:buFont typeface="Roboto Condensed Light"/>
              <a:buAutoNum type="arabicPeriod"/>
              <a:defRPr>
                <a:solidFill>
                  <a:srgbClr val="FFFFFF"/>
                </a:solidFill>
              </a:defRPr>
            </a:lvl7pPr>
            <a:lvl8pPr marL="4876678" lvl="7" indent="-406390">
              <a:lnSpc>
                <a:spcPct val="100000"/>
              </a:lnSpc>
              <a:spcBef>
                <a:spcPts val="0"/>
              </a:spcBef>
              <a:spcAft>
                <a:spcPts val="0"/>
              </a:spcAft>
              <a:buClr>
                <a:srgbClr val="434343"/>
              </a:buClr>
              <a:buSzPts val="1200"/>
              <a:buFont typeface="Roboto Condensed Light"/>
              <a:buAutoNum type="alphaLcPeriod"/>
              <a:defRPr>
                <a:solidFill>
                  <a:srgbClr val="FFFFFF"/>
                </a:solidFill>
              </a:defRPr>
            </a:lvl8pPr>
            <a:lvl9pPr marL="5486263" lvl="8" indent="-406390">
              <a:lnSpc>
                <a:spcPct val="100000"/>
              </a:lnSpc>
              <a:spcBef>
                <a:spcPts val="0"/>
              </a:spcBef>
              <a:spcAft>
                <a:spcPts val="0"/>
              </a:spcAft>
              <a:buClr>
                <a:srgbClr val="434343"/>
              </a:buClr>
              <a:buSzPts val="1200"/>
              <a:buFont typeface="Roboto Condensed Light"/>
              <a:buAutoNum type="romanLcPeriod"/>
              <a:defRPr>
                <a:solidFill>
                  <a:srgbClr val="FFFFFF"/>
                </a:solidFill>
              </a:defRPr>
            </a:lvl9pPr>
          </a:lstStyle>
          <a:p>
            <a:endParaRPr/>
          </a:p>
        </p:txBody>
      </p:sp>
      <p:sp>
        <p:nvSpPr>
          <p:cNvPr id="534" name="Google Shape;534;p84"/>
          <p:cNvSpPr txBox="1">
            <a:spLocks noGrp="1"/>
          </p:cNvSpPr>
          <p:nvPr>
            <p:ph type="title"/>
          </p:nvPr>
        </p:nvSpPr>
        <p:spPr>
          <a:xfrm>
            <a:off x="947700" y="723567"/>
            <a:ext cx="10296400" cy="6336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accent1"/>
              </a:buClr>
              <a:buSzPts val="5000"/>
              <a:buNone/>
              <a:defRPr sz="6667">
                <a:solidFill>
                  <a:schemeClr val="accent1"/>
                </a:solidFill>
              </a:defRPr>
            </a:lvl1pPr>
            <a:lvl2pPr lvl="1">
              <a:spcBef>
                <a:spcPts val="0"/>
              </a:spcBef>
              <a:spcAft>
                <a:spcPts val="0"/>
              </a:spcAft>
              <a:buClr>
                <a:schemeClr val="accent1"/>
              </a:buClr>
              <a:buSzPts val="5000"/>
              <a:buNone/>
              <a:defRPr sz="6667">
                <a:solidFill>
                  <a:schemeClr val="accent1"/>
                </a:solidFill>
              </a:defRPr>
            </a:lvl2pPr>
            <a:lvl3pPr lvl="2">
              <a:spcBef>
                <a:spcPts val="0"/>
              </a:spcBef>
              <a:spcAft>
                <a:spcPts val="0"/>
              </a:spcAft>
              <a:buClr>
                <a:schemeClr val="accent1"/>
              </a:buClr>
              <a:buSzPts val="5000"/>
              <a:buNone/>
              <a:defRPr sz="6667">
                <a:solidFill>
                  <a:schemeClr val="accent1"/>
                </a:solidFill>
              </a:defRPr>
            </a:lvl3pPr>
            <a:lvl4pPr lvl="3">
              <a:spcBef>
                <a:spcPts val="0"/>
              </a:spcBef>
              <a:spcAft>
                <a:spcPts val="0"/>
              </a:spcAft>
              <a:buClr>
                <a:schemeClr val="accent1"/>
              </a:buClr>
              <a:buSzPts val="5000"/>
              <a:buNone/>
              <a:defRPr sz="6667">
                <a:solidFill>
                  <a:schemeClr val="accent1"/>
                </a:solidFill>
              </a:defRPr>
            </a:lvl4pPr>
            <a:lvl5pPr lvl="4">
              <a:spcBef>
                <a:spcPts val="0"/>
              </a:spcBef>
              <a:spcAft>
                <a:spcPts val="0"/>
              </a:spcAft>
              <a:buClr>
                <a:schemeClr val="accent1"/>
              </a:buClr>
              <a:buSzPts val="5000"/>
              <a:buNone/>
              <a:defRPr sz="6667">
                <a:solidFill>
                  <a:schemeClr val="accent1"/>
                </a:solidFill>
              </a:defRPr>
            </a:lvl5pPr>
            <a:lvl6pPr lvl="5">
              <a:spcBef>
                <a:spcPts val="0"/>
              </a:spcBef>
              <a:spcAft>
                <a:spcPts val="0"/>
              </a:spcAft>
              <a:buClr>
                <a:schemeClr val="accent1"/>
              </a:buClr>
              <a:buSzPts val="5000"/>
              <a:buNone/>
              <a:defRPr sz="6667">
                <a:solidFill>
                  <a:schemeClr val="accent1"/>
                </a:solidFill>
              </a:defRPr>
            </a:lvl6pPr>
            <a:lvl7pPr lvl="6">
              <a:spcBef>
                <a:spcPts val="0"/>
              </a:spcBef>
              <a:spcAft>
                <a:spcPts val="0"/>
              </a:spcAft>
              <a:buClr>
                <a:schemeClr val="accent1"/>
              </a:buClr>
              <a:buSzPts val="5000"/>
              <a:buNone/>
              <a:defRPr sz="6667">
                <a:solidFill>
                  <a:schemeClr val="accent1"/>
                </a:solidFill>
              </a:defRPr>
            </a:lvl7pPr>
            <a:lvl8pPr lvl="7">
              <a:spcBef>
                <a:spcPts val="0"/>
              </a:spcBef>
              <a:spcAft>
                <a:spcPts val="0"/>
              </a:spcAft>
              <a:buClr>
                <a:schemeClr val="accent1"/>
              </a:buClr>
              <a:buSzPts val="5000"/>
              <a:buNone/>
              <a:defRPr sz="6667">
                <a:solidFill>
                  <a:schemeClr val="accent1"/>
                </a:solidFill>
              </a:defRPr>
            </a:lvl8pPr>
            <a:lvl9pPr lvl="8">
              <a:spcBef>
                <a:spcPts val="0"/>
              </a:spcBef>
              <a:spcAft>
                <a:spcPts val="0"/>
              </a:spcAft>
              <a:buClr>
                <a:schemeClr val="accent1"/>
              </a:buClr>
              <a:buSzPts val="5000"/>
              <a:buNone/>
              <a:defRPr sz="6667">
                <a:solidFill>
                  <a:schemeClr val="accent1"/>
                </a:solidFill>
              </a:defRPr>
            </a:lvl9pPr>
          </a:lstStyle>
          <a:p>
            <a:endParaRPr/>
          </a:p>
        </p:txBody>
      </p:sp>
    </p:spTree>
    <p:extLst>
      <p:ext uri="{BB962C8B-B14F-4D97-AF65-F5344CB8AC3E}">
        <p14:creationId xmlns:p14="http://schemas.microsoft.com/office/powerpoint/2010/main" val="22416649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535"/>
        <p:cNvGrpSpPr/>
        <p:nvPr/>
      </p:nvGrpSpPr>
      <p:grpSpPr>
        <a:xfrm>
          <a:off x="0" y="0"/>
          <a:ext cx="0" cy="0"/>
          <a:chOff x="0" y="0"/>
          <a:chExt cx="0" cy="0"/>
        </a:xfrm>
      </p:grpSpPr>
      <p:sp>
        <p:nvSpPr>
          <p:cNvPr id="536" name="Google Shape;536;p85"/>
          <p:cNvSpPr txBox="1">
            <a:spLocks noGrp="1"/>
          </p:cNvSpPr>
          <p:nvPr>
            <p:ph type="title"/>
          </p:nvPr>
        </p:nvSpPr>
        <p:spPr>
          <a:xfrm>
            <a:off x="3000933" y="3926896"/>
            <a:ext cx="6190000" cy="633600"/>
          </a:xfrm>
          <a:prstGeom prst="rect">
            <a:avLst/>
          </a:prstGeom>
        </p:spPr>
        <p:txBody>
          <a:bodyPr spcFirstLastPara="1" wrap="square" lIns="91425" tIns="91425" rIns="91425" bIns="91425" anchor="t" anchorCtr="0">
            <a:normAutofit/>
          </a:bodyPr>
          <a:lstStyle>
            <a:lvl1pPr lvl="0" algn="ctr">
              <a:lnSpc>
                <a:spcPct val="50000"/>
              </a:lnSpc>
              <a:spcBef>
                <a:spcPts val="0"/>
              </a:spcBef>
              <a:spcAft>
                <a:spcPts val="0"/>
              </a:spcAft>
              <a:buClr>
                <a:schemeClr val="accent1"/>
              </a:buClr>
              <a:buSzPts val="5000"/>
              <a:buNone/>
              <a:defRPr sz="3467">
                <a:solidFill>
                  <a:schemeClr val="accent1"/>
                </a:solidFill>
              </a:defRPr>
            </a:lvl1pPr>
            <a:lvl2pPr lvl="1" algn="ctr">
              <a:spcBef>
                <a:spcPts val="0"/>
              </a:spcBef>
              <a:spcAft>
                <a:spcPts val="0"/>
              </a:spcAft>
              <a:buClr>
                <a:schemeClr val="accent1"/>
              </a:buClr>
              <a:buSzPts val="3000"/>
              <a:buNone/>
              <a:defRPr>
                <a:solidFill>
                  <a:schemeClr val="accent1"/>
                </a:solidFill>
              </a:defRPr>
            </a:lvl2pPr>
            <a:lvl3pPr lvl="2" algn="ctr">
              <a:spcBef>
                <a:spcPts val="0"/>
              </a:spcBef>
              <a:spcAft>
                <a:spcPts val="0"/>
              </a:spcAft>
              <a:buClr>
                <a:schemeClr val="accent1"/>
              </a:buClr>
              <a:buSzPts val="3000"/>
              <a:buNone/>
              <a:defRPr>
                <a:solidFill>
                  <a:schemeClr val="accent1"/>
                </a:solidFill>
              </a:defRPr>
            </a:lvl3pPr>
            <a:lvl4pPr lvl="3" algn="ctr">
              <a:spcBef>
                <a:spcPts val="0"/>
              </a:spcBef>
              <a:spcAft>
                <a:spcPts val="0"/>
              </a:spcAft>
              <a:buClr>
                <a:schemeClr val="accent1"/>
              </a:buClr>
              <a:buSzPts val="3000"/>
              <a:buNone/>
              <a:defRPr>
                <a:solidFill>
                  <a:schemeClr val="accent1"/>
                </a:solidFill>
              </a:defRPr>
            </a:lvl4pPr>
            <a:lvl5pPr lvl="4" algn="ctr">
              <a:spcBef>
                <a:spcPts val="0"/>
              </a:spcBef>
              <a:spcAft>
                <a:spcPts val="0"/>
              </a:spcAft>
              <a:buClr>
                <a:schemeClr val="accent1"/>
              </a:buClr>
              <a:buSzPts val="3000"/>
              <a:buNone/>
              <a:defRPr>
                <a:solidFill>
                  <a:schemeClr val="accent1"/>
                </a:solidFill>
              </a:defRPr>
            </a:lvl5pPr>
            <a:lvl6pPr lvl="5" algn="ctr">
              <a:spcBef>
                <a:spcPts val="0"/>
              </a:spcBef>
              <a:spcAft>
                <a:spcPts val="0"/>
              </a:spcAft>
              <a:buClr>
                <a:schemeClr val="accent1"/>
              </a:buClr>
              <a:buSzPts val="3000"/>
              <a:buNone/>
              <a:defRPr>
                <a:solidFill>
                  <a:schemeClr val="accent1"/>
                </a:solidFill>
              </a:defRPr>
            </a:lvl6pPr>
            <a:lvl7pPr lvl="6" algn="ctr">
              <a:spcBef>
                <a:spcPts val="0"/>
              </a:spcBef>
              <a:spcAft>
                <a:spcPts val="0"/>
              </a:spcAft>
              <a:buClr>
                <a:schemeClr val="accent1"/>
              </a:buClr>
              <a:buSzPts val="3000"/>
              <a:buNone/>
              <a:defRPr>
                <a:solidFill>
                  <a:schemeClr val="accent1"/>
                </a:solidFill>
              </a:defRPr>
            </a:lvl7pPr>
            <a:lvl8pPr lvl="7" algn="ctr">
              <a:spcBef>
                <a:spcPts val="0"/>
              </a:spcBef>
              <a:spcAft>
                <a:spcPts val="0"/>
              </a:spcAft>
              <a:buClr>
                <a:schemeClr val="accent1"/>
              </a:buClr>
              <a:buSzPts val="3000"/>
              <a:buNone/>
              <a:defRPr>
                <a:solidFill>
                  <a:schemeClr val="accent1"/>
                </a:solidFill>
              </a:defRPr>
            </a:lvl8pPr>
            <a:lvl9pPr lvl="8" algn="ctr">
              <a:spcBef>
                <a:spcPts val="0"/>
              </a:spcBef>
              <a:spcAft>
                <a:spcPts val="0"/>
              </a:spcAft>
              <a:buClr>
                <a:schemeClr val="accent1"/>
              </a:buClr>
              <a:buSzPts val="3000"/>
              <a:buNone/>
              <a:defRPr>
                <a:solidFill>
                  <a:schemeClr val="accent1"/>
                </a:solidFill>
              </a:defRPr>
            </a:lvl9pPr>
          </a:lstStyle>
          <a:p>
            <a:endParaRPr/>
          </a:p>
        </p:txBody>
      </p:sp>
      <p:sp>
        <p:nvSpPr>
          <p:cNvPr id="537" name="Google Shape;537;p85"/>
          <p:cNvSpPr txBox="1">
            <a:spLocks noGrp="1"/>
          </p:cNvSpPr>
          <p:nvPr>
            <p:ph type="subTitle" idx="1"/>
          </p:nvPr>
        </p:nvSpPr>
        <p:spPr>
          <a:xfrm>
            <a:off x="2776033" y="2043363"/>
            <a:ext cx="6648000" cy="23048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1"/>
              </a:buClr>
              <a:buSzPts val="1800"/>
              <a:buNone/>
              <a:defRPr sz="2667">
                <a:solidFill>
                  <a:schemeClr val="accent1"/>
                </a:solidFill>
              </a:defRPr>
            </a:lvl1pPr>
            <a:lvl2pPr lvl="1" algn="ctr">
              <a:spcBef>
                <a:spcPts val="0"/>
              </a:spcBef>
              <a:spcAft>
                <a:spcPts val="0"/>
              </a:spcAft>
              <a:buClr>
                <a:schemeClr val="accent1"/>
              </a:buClr>
              <a:buSzPts val="1800"/>
              <a:buNone/>
              <a:defRPr sz="2400">
                <a:solidFill>
                  <a:schemeClr val="accent1"/>
                </a:solidFill>
              </a:defRPr>
            </a:lvl2pPr>
            <a:lvl3pPr lvl="2" algn="ctr">
              <a:spcBef>
                <a:spcPts val="0"/>
              </a:spcBef>
              <a:spcAft>
                <a:spcPts val="0"/>
              </a:spcAft>
              <a:buClr>
                <a:schemeClr val="accent1"/>
              </a:buClr>
              <a:buSzPts val="1800"/>
              <a:buNone/>
              <a:defRPr sz="2400">
                <a:solidFill>
                  <a:schemeClr val="accent1"/>
                </a:solidFill>
              </a:defRPr>
            </a:lvl3pPr>
            <a:lvl4pPr lvl="3" algn="ctr">
              <a:spcBef>
                <a:spcPts val="0"/>
              </a:spcBef>
              <a:spcAft>
                <a:spcPts val="0"/>
              </a:spcAft>
              <a:buClr>
                <a:schemeClr val="accent1"/>
              </a:buClr>
              <a:buSzPts val="1800"/>
              <a:buNone/>
              <a:defRPr sz="2400">
                <a:solidFill>
                  <a:schemeClr val="accent1"/>
                </a:solidFill>
              </a:defRPr>
            </a:lvl4pPr>
            <a:lvl5pPr lvl="4" algn="ctr">
              <a:spcBef>
                <a:spcPts val="0"/>
              </a:spcBef>
              <a:spcAft>
                <a:spcPts val="0"/>
              </a:spcAft>
              <a:buClr>
                <a:schemeClr val="accent1"/>
              </a:buClr>
              <a:buSzPts val="1800"/>
              <a:buNone/>
              <a:defRPr sz="2400">
                <a:solidFill>
                  <a:schemeClr val="accent1"/>
                </a:solidFill>
              </a:defRPr>
            </a:lvl5pPr>
            <a:lvl6pPr lvl="5" algn="ctr">
              <a:spcBef>
                <a:spcPts val="0"/>
              </a:spcBef>
              <a:spcAft>
                <a:spcPts val="0"/>
              </a:spcAft>
              <a:buClr>
                <a:schemeClr val="accent1"/>
              </a:buClr>
              <a:buSzPts val="1800"/>
              <a:buNone/>
              <a:defRPr sz="2400">
                <a:solidFill>
                  <a:schemeClr val="accent1"/>
                </a:solidFill>
              </a:defRPr>
            </a:lvl6pPr>
            <a:lvl7pPr lvl="6" algn="ctr">
              <a:spcBef>
                <a:spcPts val="0"/>
              </a:spcBef>
              <a:spcAft>
                <a:spcPts val="0"/>
              </a:spcAft>
              <a:buClr>
                <a:schemeClr val="accent1"/>
              </a:buClr>
              <a:buSzPts val="1800"/>
              <a:buNone/>
              <a:defRPr sz="2400">
                <a:solidFill>
                  <a:schemeClr val="accent1"/>
                </a:solidFill>
              </a:defRPr>
            </a:lvl7pPr>
            <a:lvl8pPr lvl="7" algn="ctr">
              <a:spcBef>
                <a:spcPts val="0"/>
              </a:spcBef>
              <a:spcAft>
                <a:spcPts val="0"/>
              </a:spcAft>
              <a:buClr>
                <a:schemeClr val="accent1"/>
              </a:buClr>
              <a:buSzPts val="1800"/>
              <a:buNone/>
              <a:defRPr sz="2400">
                <a:solidFill>
                  <a:schemeClr val="accent1"/>
                </a:solidFill>
              </a:defRPr>
            </a:lvl8pPr>
            <a:lvl9pPr lvl="8" algn="ctr">
              <a:spcBef>
                <a:spcPts val="0"/>
              </a:spcBef>
              <a:spcAft>
                <a:spcPts val="0"/>
              </a:spcAft>
              <a:buClr>
                <a:schemeClr val="accent1"/>
              </a:buClr>
              <a:buSzPts val="1800"/>
              <a:buNone/>
              <a:defRPr sz="2400">
                <a:solidFill>
                  <a:schemeClr val="accent1"/>
                </a:solidFill>
              </a:defRPr>
            </a:lvl9pPr>
          </a:lstStyle>
          <a:p>
            <a:endParaRPr/>
          </a:p>
        </p:txBody>
      </p:sp>
    </p:spTree>
    <p:extLst>
      <p:ext uri="{BB962C8B-B14F-4D97-AF65-F5344CB8AC3E}">
        <p14:creationId xmlns:p14="http://schemas.microsoft.com/office/powerpoint/2010/main" val="3973862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hree columns">
  <p:cSld name="Three columns">
    <p:spTree>
      <p:nvGrpSpPr>
        <p:cNvPr id="1" name="Shape 538"/>
        <p:cNvGrpSpPr/>
        <p:nvPr/>
      </p:nvGrpSpPr>
      <p:grpSpPr>
        <a:xfrm>
          <a:off x="0" y="0"/>
          <a:ext cx="0" cy="0"/>
          <a:chOff x="0" y="0"/>
          <a:chExt cx="0" cy="0"/>
        </a:xfrm>
      </p:grpSpPr>
      <p:sp>
        <p:nvSpPr>
          <p:cNvPr id="539" name="Google Shape;539;p86"/>
          <p:cNvSpPr txBox="1">
            <a:spLocks noGrp="1"/>
          </p:cNvSpPr>
          <p:nvPr>
            <p:ph type="title"/>
          </p:nvPr>
        </p:nvSpPr>
        <p:spPr>
          <a:xfrm>
            <a:off x="947700" y="723567"/>
            <a:ext cx="10296800" cy="6336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accent1"/>
              </a:buClr>
              <a:buSzPts val="5000"/>
              <a:buNone/>
              <a:defRPr sz="6667">
                <a:solidFill>
                  <a:schemeClr val="accent1"/>
                </a:solidFill>
              </a:defRPr>
            </a:lvl1pPr>
            <a:lvl2pPr lvl="1">
              <a:spcBef>
                <a:spcPts val="0"/>
              </a:spcBef>
              <a:spcAft>
                <a:spcPts val="0"/>
              </a:spcAft>
              <a:buClr>
                <a:schemeClr val="accent1"/>
              </a:buClr>
              <a:buSzPts val="5000"/>
              <a:buNone/>
              <a:defRPr sz="6667">
                <a:solidFill>
                  <a:schemeClr val="accent1"/>
                </a:solidFill>
              </a:defRPr>
            </a:lvl2pPr>
            <a:lvl3pPr lvl="2">
              <a:spcBef>
                <a:spcPts val="0"/>
              </a:spcBef>
              <a:spcAft>
                <a:spcPts val="0"/>
              </a:spcAft>
              <a:buClr>
                <a:schemeClr val="accent1"/>
              </a:buClr>
              <a:buSzPts val="5000"/>
              <a:buNone/>
              <a:defRPr sz="6667">
                <a:solidFill>
                  <a:schemeClr val="accent1"/>
                </a:solidFill>
              </a:defRPr>
            </a:lvl3pPr>
            <a:lvl4pPr lvl="3">
              <a:spcBef>
                <a:spcPts val="0"/>
              </a:spcBef>
              <a:spcAft>
                <a:spcPts val="0"/>
              </a:spcAft>
              <a:buClr>
                <a:schemeClr val="accent1"/>
              </a:buClr>
              <a:buSzPts val="5000"/>
              <a:buNone/>
              <a:defRPr sz="6667">
                <a:solidFill>
                  <a:schemeClr val="accent1"/>
                </a:solidFill>
              </a:defRPr>
            </a:lvl4pPr>
            <a:lvl5pPr lvl="4">
              <a:spcBef>
                <a:spcPts val="0"/>
              </a:spcBef>
              <a:spcAft>
                <a:spcPts val="0"/>
              </a:spcAft>
              <a:buClr>
                <a:schemeClr val="accent1"/>
              </a:buClr>
              <a:buSzPts val="5000"/>
              <a:buNone/>
              <a:defRPr sz="6667">
                <a:solidFill>
                  <a:schemeClr val="accent1"/>
                </a:solidFill>
              </a:defRPr>
            </a:lvl5pPr>
            <a:lvl6pPr lvl="5">
              <a:spcBef>
                <a:spcPts val="0"/>
              </a:spcBef>
              <a:spcAft>
                <a:spcPts val="0"/>
              </a:spcAft>
              <a:buClr>
                <a:schemeClr val="accent1"/>
              </a:buClr>
              <a:buSzPts val="5000"/>
              <a:buNone/>
              <a:defRPr sz="6667">
                <a:solidFill>
                  <a:schemeClr val="accent1"/>
                </a:solidFill>
              </a:defRPr>
            </a:lvl6pPr>
            <a:lvl7pPr lvl="6">
              <a:spcBef>
                <a:spcPts val="0"/>
              </a:spcBef>
              <a:spcAft>
                <a:spcPts val="0"/>
              </a:spcAft>
              <a:buClr>
                <a:schemeClr val="accent1"/>
              </a:buClr>
              <a:buSzPts val="5000"/>
              <a:buNone/>
              <a:defRPr sz="6667">
                <a:solidFill>
                  <a:schemeClr val="accent1"/>
                </a:solidFill>
              </a:defRPr>
            </a:lvl7pPr>
            <a:lvl8pPr lvl="7">
              <a:spcBef>
                <a:spcPts val="0"/>
              </a:spcBef>
              <a:spcAft>
                <a:spcPts val="0"/>
              </a:spcAft>
              <a:buClr>
                <a:schemeClr val="accent1"/>
              </a:buClr>
              <a:buSzPts val="5000"/>
              <a:buNone/>
              <a:defRPr sz="6667">
                <a:solidFill>
                  <a:schemeClr val="accent1"/>
                </a:solidFill>
              </a:defRPr>
            </a:lvl8pPr>
            <a:lvl9pPr lvl="8">
              <a:spcBef>
                <a:spcPts val="0"/>
              </a:spcBef>
              <a:spcAft>
                <a:spcPts val="0"/>
              </a:spcAft>
              <a:buClr>
                <a:schemeClr val="accent1"/>
              </a:buClr>
              <a:buSzPts val="5000"/>
              <a:buNone/>
              <a:defRPr sz="6667">
                <a:solidFill>
                  <a:schemeClr val="accent1"/>
                </a:solidFill>
              </a:defRPr>
            </a:lvl9pPr>
          </a:lstStyle>
          <a:p>
            <a:endParaRPr/>
          </a:p>
        </p:txBody>
      </p:sp>
      <p:sp>
        <p:nvSpPr>
          <p:cNvPr id="540" name="Google Shape;540;p86"/>
          <p:cNvSpPr txBox="1">
            <a:spLocks noGrp="1"/>
          </p:cNvSpPr>
          <p:nvPr>
            <p:ph type="subTitle" idx="1"/>
          </p:nvPr>
        </p:nvSpPr>
        <p:spPr>
          <a:xfrm>
            <a:off x="1150900" y="3353133"/>
            <a:ext cx="2823200" cy="535600"/>
          </a:xfrm>
          <a:prstGeom prst="rect">
            <a:avLst/>
          </a:prstGeom>
        </p:spPr>
        <p:txBody>
          <a:bodyPr spcFirstLastPara="1" wrap="square" lIns="91425" tIns="91425" rIns="91425" bIns="91425" anchor="ctr" anchorCtr="0">
            <a:normAutofit/>
          </a:bodyPr>
          <a:lstStyle>
            <a:lvl1pPr lvl="0"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1pPr>
            <a:lvl2pPr lvl="1"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2pPr>
            <a:lvl3pPr lvl="2"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3pPr>
            <a:lvl4pPr lvl="3"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4pPr>
            <a:lvl5pPr lvl="4"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5pPr>
            <a:lvl6pPr lvl="5"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6pPr>
            <a:lvl7pPr lvl="6"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7pPr>
            <a:lvl8pPr lvl="7"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8pPr>
            <a:lvl9pPr lvl="8"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9pPr>
          </a:lstStyle>
          <a:p>
            <a:endParaRPr/>
          </a:p>
        </p:txBody>
      </p:sp>
      <p:sp>
        <p:nvSpPr>
          <p:cNvPr id="541" name="Google Shape;541;p86"/>
          <p:cNvSpPr txBox="1">
            <a:spLocks noGrp="1"/>
          </p:cNvSpPr>
          <p:nvPr>
            <p:ph type="subTitle" idx="2"/>
          </p:nvPr>
        </p:nvSpPr>
        <p:spPr>
          <a:xfrm>
            <a:off x="1150900" y="3990067"/>
            <a:ext cx="2823200" cy="1365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None/>
              <a:defRPr sz="1867">
                <a:solidFill>
                  <a:schemeClr val="accent1"/>
                </a:solidFill>
              </a:defRPr>
            </a:lvl1pPr>
            <a:lvl2pPr lvl="1" algn="ctr">
              <a:lnSpc>
                <a:spcPct val="100000"/>
              </a:lnSpc>
              <a:spcBef>
                <a:spcPts val="0"/>
              </a:spcBef>
              <a:spcAft>
                <a:spcPts val="0"/>
              </a:spcAft>
              <a:buNone/>
              <a:defRPr sz="1867">
                <a:solidFill>
                  <a:schemeClr val="accent1"/>
                </a:solidFill>
              </a:defRPr>
            </a:lvl2pPr>
            <a:lvl3pPr lvl="2" algn="ctr">
              <a:lnSpc>
                <a:spcPct val="100000"/>
              </a:lnSpc>
              <a:spcBef>
                <a:spcPts val="0"/>
              </a:spcBef>
              <a:spcAft>
                <a:spcPts val="0"/>
              </a:spcAft>
              <a:buNone/>
              <a:defRPr sz="1867">
                <a:solidFill>
                  <a:schemeClr val="accent1"/>
                </a:solidFill>
              </a:defRPr>
            </a:lvl3pPr>
            <a:lvl4pPr lvl="3" algn="ctr">
              <a:lnSpc>
                <a:spcPct val="100000"/>
              </a:lnSpc>
              <a:spcBef>
                <a:spcPts val="0"/>
              </a:spcBef>
              <a:spcAft>
                <a:spcPts val="0"/>
              </a:spcAft>
              <a:buNone/>
              <a:defRPr sz="1867">
                <a:solidFill>
                  <a:schemeClr val="accent1"/>
                </a:solidFill>
              </a:defRPr>
            </a:lvl4pPr>
            <a:lvl5pPr lvl="4" algn="ctr">
              <a:lnSpc>
                <a:spcPct val="100000"/>
              </a:lnSpc>
              <a:spcBef>
                <a:spcPts val="0"/>
              </a:spcBef>
              <a:spcAft>
                <a:spcPts val="0"/>
              </a:spcAft>
              <a:buNone/>
              <a:defRPr sz="1867">
                <a:solidFill>
                  <a:schemeClr val="accent1"/>
                </a:solidFill>
              </a:defRPr>
            </a:lvl5pPr>
            <a:lvl6pPr lvl="5" algn="ctr">
              <a:lnSpc>
                <a:spcPct val="100000"/>
              </a:lnSpc>
              <a:spcBef>
                <a:spcPts val="0"/>
              </a:spcBef>
              <a:spcAft>
                <a:spcPts val="0"/>
              </a:spcAft>
              <a:buNone/>
              <a:defRPr sz="1867">
                <a:solidFill>
                  <a:schemeClr val="accent1"/>
                </a:solidFill>
              </a:defRPr>
            </a:lvl6pPr>
            <a:lvl7pPr lvl="6" algn="ctr">
              <a:lnSpc>
                <a:spcPct val="100000"/>
              </a:lnSpc>
              <a:spcBef>
                <a:spcPts val="0"/>
              </a:spcBef>
              <a:spcAft>
                <a:spcPts val="0"/>
              </a:spcAft>
              <a:buNone/>
              <a:defRPr sz="1867">
                <a:solidFill>
                  <a:schemeClr val="accent1"/>
                </a:solidFill>
              </a:defRPr>
            </a:lvl7pPr>
            <a:lvl8pPr lvl="7" algn="ctr">
              <a:lnSpc>
                <a:spcPct val="100000"/>
              </a:lnSpc>
              <a:spcBef>
                <a:spcPts val="0"/>
              </a:spcBef>
              <a:spcAft>
                <a:spcPts val="0"/>
              </a:spcAft>
              <a:buNone/>
              <a:defRPr sz="1867">
                <a:solidFill>
                  <a:schemeClr val="accent1"/>
                </a:solidFill>
              </a:defRPr>
            </a:lvl8pPr>
            <a:lvl9pPr lvl="8" algn="ctr">
              <a:lnSpc>
                <a:spcPct val="100000"/>
              </a:lnSpc>
              <a:spcBef>
                <a:spcPts val="0"/>
              </a:spcBef>
              <a:spcAft>
                <a:spcPts val="0"/>
              </a:spcAft>
              <a:buNone/>
              <a:defRPr sz="1867">
                <a:solidFill>
                  <a:schemeClr val="accent1"/>
                </a:solidFill>
              </a:defRPr>
            </a:lvl9pPr>
          </a:lstStyle>
          <a:p>
            <a:endParaRPr/>
          </a:p>
        </p:txBody>
      </p:sp>
      <p:sp>
        <p:nvSpPr>
          <p:cNvPr id="542" name="Google Shape;542;p86"/>
          <p:cNvSpPr txBox="1">
            <a:spLocks noGrp="1"/>
          </p:cNvSpPr>
          <p:nvPr>
            <p:ph type="subTitle" idx="3"/>
          </p:nvPr>
        </p:nvSpPr>
        <p:spPr>
          <a:xfrm>
            <a:off x="4684400" y="3353133"/>
            <a:ext cx="2823200" cy="535600"/>
          </a:xfrm>
          <a:prstGeom prst="rect">
            <a:avLst/>
          </a:prstGeom>
        </p:spPr>
        <p:txBody>
          <a:bodyPr spcFirstLastPara="1" wrap="square" lIns="91425" tIns="91425" rIns="91425" bIns="91425" anchor="ctr" anchorCtr="0">
            <a:normAutofit/>
          </a:bodyPr>
          <a:lstStyle>
            <a:lvl1pPr lvl="0"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1pPr>
            <a:lvl2pPr lvl="1"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2pPr>
            <a:lvl3pPr lvl="2"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3pPr>
            <a:lvl4pPr lvl="3"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4pPr>
            <a:lvl5pPr lvl="4"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5pPr>
            <a:lvl6pPr lvl="5"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6pPr>
            <a:lvl7pPr lvl="6"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7pPr>
            <a:lvl8pPr lvl="7"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8pPr>
            <a:lvl9pPr lvl="8"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9pPr>
          </a:lstStyle>
          <a:p>
            <a:endParaRPr/>
          </a:p>
        </p:txBody>
      </p:sp>
      <p:sp>
        <p:nvSpPr>
          <p:cNvPr id="543" name="Google Shape;543;p86"/>
          <p:cNvSpPr txBox="1">
            <a:spLocks noGrp="1"/>
          </p:cNvSpPr>
          <p:nvPr>
            <p:ph type="subTitle" idx="4"/>
          </p:nvPr>
        </p:nvSpPr>
        <p:spPr>
          <a:xfrm>
            <a:off x="4684400" y="3990067"/>
            <a:ext cx="2823200" cy="1365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None/>
              <a:defRPr sz="1867">
                <a:solidFill>
                  <a:schemeClr val="accent1"/>
                </a:solidFill>
              </a:defRPr>
            </a:lvl1pPr>
            <a:lvl2pPr lvl="1" algn="ctr">
              <a:lnSpc>
                <a:spcPct val="100000"/>
              </a:lnSpc>
              <a:spcBef>
                <a:spcPts val="0"/>
              </a:spcBef>
              <a:spcAft>
                <a:spcPts val="0"/>
              </a:spcAft>
              <a:buNone/>
              <a:defRPr sz="1867">
                <a:solidFill>
                  <a:schemeClr val="accent1"/>
                </a:solidFill>
              </a:defRPr>
            </a:lvl2pPr>
            <a:lvl3pPr lvl="2" algn="ctr">
              <a:lnSpc>
                <a:spcPct val="100000"/>
              </a:lnSpc>
              <a:spcBef>
                <a:spcPts val="0"/>
              </a:spcBef>
              <a:spcAft>
                <a:spcPts val="0"/>
              </a:spcAft>
              <a:buNone/>
              <a:defRPr sz="1867">
                <a:solidFill>
                  <a:schemeClr val="accent1"/>
                </a:solidFill>
              </a:defRPr>
            </a:lvl3pPr>
            <a:lvl4pPr lvl="3" algn="ctr">
              <a:lnSpc>
                <a:spcPct val="100000"/>
              </a:lnSpc>
              <a:spcBef>
                <a:spcPts val="0"/>
              </a:spcBef>
              <a:spcAft>
                <a:spcPts val="0"/>
              </a:spcAft>
              <a:buNone/>
              <a:defRPr sz="1867">
                <a:solidFill>
                  <a:schemeClr val="accent1"/>
                </a:solidFill>
              </a:defRPr>
            </a:lvl4pPr>
            <a:lvl5pPr lvl="4" algn="ctr">
              <a:lnSpc>
                <a:spcPct val="100000"/>
              </a:lnSpc>
              <a:spcBef>
                <a:spcPts val="0"/>
              </a:spcBef>
              <a:spcAft>
                <a:spcPts val="0"/>
              </a:spcAft>
              <a:buNone/>
              <a:defRPr sz="1867">
                <a:solidFill>
                  <a:schemeClr val="accent1"/>
                </a:solidFill>
              </a:defRPr>
            </a:lvl5pPr>
            <a:lvl6pPr lvl="5" algn="ctr">
              <a:lnSpc>
                <a:spcPct val="100000"/>
              </a:lnSpc>
              <a:spcBef>
                <a:spcPts val="0"/>
              </a:spcBef>
              <a:spcAft>
                <a:spcPts val="0"/>
              </a:spcAft>
              <a:buNone/>
              <a:defRPr sz="1867">
                <a:solidFill>
                  <a:schemeClr val="accent1"/>
                </a:solidFill>
              </a:defRPr>
            </a:lvl6pPr>
            <a:lvl7pPr lvl="6" algn="ctr">
              <a:lnSpc>
                <a:spcPct val="100000"/>
              </a:lnSpc>
              <a:spcBef>
                <a:spcPts val="0"/>
              </a:spcBef>
              <a:spcAft>
                <a:spcPts val="0"/>
              </a:spcAft>
              <a:buNone/>
              <a:defRPr sz="1867">
                <a:solidFill>
                  <a:schemeClr val="accent1"/>
                </a:solidFill>
              </a:defRPr>
            </a:lvl7pPr>
            <a:lvl8pPr lvl="7" algn="ctr">
              <a:lnSpc>
                <a:spcPct val="100000"/>
              </a:lnSpc>
              <a:spcBef>
                <a:spcPts val="0"/>
              </a:spcBef>
              <a:spcAft>
                <a:spcPts val="0"/>
              </a:spcAft>
              <a:buNone/>
              <a:defRPr sz="1867">
                <a:solidFill>
                  <a:schemeClr val="accent1"/>
                </a:solidFill>
              </a:defRPr>
            </a:lvl8pPr>
            <a:lvl9pPr lvl="8" algn="ctr">
              <a:lnSpc>
                <a:spcPct val="100000"/>
              </a:lnSpc>
              <a:spcBef>
                <a:spcPts val="0"/>
              </a:spcBef>
              <a:spcAft>
                <a:spcPts val="0"/>
              </a:spcAft>
              <a:buNone/>
              <a:defRPr sz="1867">
                <a:solidFill>
                  <a:schemeClr val="accent1"/>
                </a:solidFill>
              </a:defRPr>
            </a:lvl9pPr>
          </a:lstStyle>
          <a:p>
            <a:endParaRPr/>
          </a:p>
        </p:txBody>
      </p:sp>
      <p:sp>
        <p:nvSpPr>
          <p:cNvPr id="544" name="Google Shape;544;p86"/>
          <p:cNvSpPr txBox="1">
            <a:spLocks noGrp="1"/>
          </p:cNvSpPr>
          <p:nvPr>
            <p:ph type="subTitle" idx="5"/>
          </p:nvPr>
        </p:nvSpPr>
        <p:spPr>
          <a:xfrm>
            <a:off x="8217900" y="3353133"/>
            <a:ext cx="2823200" cy="535600"/>
          </a:xfrm>
          <a:prstGeom prst="rect">
            <a:avLst/>
          </a:prstGeom>
        </p:spPr>
        <p:txBody>
          <a:bodyPr spcFirstLastPara="1" wrap="square" lIns="91425" tIns="91425" rIns="91425" bIns="91425" anchor="ctr" anchorCtr="0">
            <a:normAutofit/>
          </a:bodyPr>
          <a:lstStyle>
            <a:lvl1pPr lvl="0"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1pPr>
            <a:lvl2pPr lvl="1"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2pPr>
            <a:lvl3pPr lvl="2"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3pPr>
            <a:lvl4pPr lvl="3"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4pPr>
            <a:lvl5pPr lvl="4"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5pPr>
            <a:lvl6pPr lvl="5"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6pPr>
            <a:lvl7pPr lvl="6"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7pPr>
            <a:lvl8pPr lvl="7"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8pPr>
            <a:lvl9pPr lvl="8" algn="ctr">
              <a:lnSpc>
                <a:spcPct val="50000"/>
              </a:lnSpc>
              <a:spcBef>
                <a:spcPts val="0"/>
              </a:spcBef>
              <a:spcAft>
                <a:spcPts val="0"/>
              </a:spcAft>
              <a:buNone/>
              <a:defRPr sz="4667" b="1">
                <a:solidFill>
                  <a:schemeClr val="accent1"/>
                </a:solidFill>
                <a:latin typeface="Reenie Beanie"/>
                <a:ea typeface="Reenie Beanie"/>
                <a:cs typeface="Reenie Beanie"/>
                <a:sym typeface="Reenie Beanie"/>
              </a:defRPr>
            </a:lvl9pPr>
          </a:lstStyle>
          <a:p>
            <a:endParaRPr/>
          </a:p>
        </p:txBody>
      </p:sp>
      <p:sp>
        <p:nvSpPr>
          <p:cNvPr id="545" name="Google Shape;545;p86"/>
          <p:cNvSpPr txBox="1">
            <a:spLocks noGrp="1"/>
          </p:cNvSpPr>
          <p:nvPr>
            <p:ph type="subTitle" idx="6"/>
          </p:nvPr>
        </p:nvSpPr>
        <p:spPr>
          <a:xfrm>
            <a:off x="8217900" y="3990067"/>
            <a:ext cx="2823200" cy="1365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None/>
              <a:defRPr sz="1867">
                <a:solidFill>
                  <a:schemeClr val="accent1"/>
                </a:solidFill>
              </a:defRPr>
            </a:lvl1pPr>
            <a:lvl2pPr lvl="1" algn="ctr">
              <a:lnSpc>
                <a:spcPct val="100000"/>
              </a:lnSpc>
              <a:spcBef>
                <a:spcPts val="0"/>
              </a:spcBef>
              <a:spcAft>
                <a:spcPts val="0"/>
              </a:spcAft>
              <a:buNone/>
              <a:defRPr sz="1867">
                <a:solidFill>
                  <a:schemeClr val="accent1"/>
                </a:solidFill>
              </a:defRPr>
            </a:lvl2pPr>
            <a:lvl3pPr lvl="2" algn="ctr">
              <a:lnSpc>
                <a:spcPct val="100000"/>
              </a:lnSpc>
              <a:spcBef>
                <a:spcPts val="0"/>
              </a:spcBef>
              <a:spcAft>
                <a:spcPts val="0"/>
              </a:spcAft>
              <a:buNone/>
              <a:defRPr sz="1867">
                <a:solidFill>
                  <a:schemeClr val="accent1"/>
                </a:solidFill>
              </a:defRPr>
            </a:lvl3pPr>
            <a:lvl4pPr lvl="3" algn="ctr">
              <a:lnSpc>
                <a:spcPct val="100000"/>
              </a:lnSpc>
              <a:spcBef>
                <a:spcPts val="0"/>
              </a:spcBef>
              <a:spcAft>
                <a:spcPts val="0"/>
              </a:spcAft>
              <a:buNone/>
              <a:defRPr sz="1867">
                <a:solidFill>
                  <a:schemeClr val="accent1"/>
                </a:solidFill>
              </a:defRPr>
            </a:lvl4pPr>
            <a:lvl5pPr lvl="4" algn="ctr">
              <a:lnSpc>
                <a:spcPct val="100000"/>
              </a:lnSpc>
              <a:spcBef>
                <a:spcPts val="0"/>
              </a:spcBef>
              <a:spcAft>
                <a:spcPts val="0"/>
              </a:spcAft>
              <a:buNone/>
              <a:defRPr sz="1867">
                <a:solidFill>
                  <a:schemeClr val="accent1"/>
                </a:solidFill>
              </a:defRPr>
            </a:lvl5pPr>
            <a:lvl6pPr lvl="5" algn="ctr">
              <a:lnSpc>
                <a:spcPct val="100000"/>
              </a:lnSpc>
              <a:spcBef>
                <a:spcPts val="0"/>
              </a:spcBef>
              <a:spcAft>
                <a:spcPts val="0"/>
              </a:spcAft>
              <a:buNone/>
              <a:defRPr sz="1867">
                <a:solidFill>
                  <a:schemeClr val="accent1"/>
                </a:solidFill>
              </a:defRPr>
            </a:lvl6pPr>
            <a:lvl7pPr lvl="6" algn="ctr">
              <a:lnSpc>
                <a:spcPct val="100000"/>
              </a:lnSpc>
              <a:spcBef>
                <a:spcPts val="0"/>
              </a:spcBef>
              <a:spcAft>
                <a:spcPts val="0"/>
              </a:spcAft>
              <a:buNone/>
              <a:defRPr sz="1867">
                <a:solidFill>
                  <a:schemeClr val="accent1"/>
                </a:solidFill>
              </a:defRPr>
            </a:lvl7pPr>
            <a:lvl8pPr lvl="7" algn="ctr">
              <a:lnSpc>
                <a:spcPct val="100000"/>
              </a:lnSpc>
              <a:spcBef>
                <a:spcPts val="0"/>
              </a:spcBef>
              <a:spcAft>
                <a:spcPts val="0"/>
              </a:spcAft>
              <a:buNone/>
              <a:defRPr sz="1867">
                <a:solidFill>
                  <a:schemeClr val="accent1"/>
                </a:solidFill>
              </a:defRPr>
            </a:lvl8pPr>
            <a:lvl9pPr lvl="8" algn="ctr">
              <a:lnSpc>
                <a:spcPct val="100000"/>
              </a:lnSpc>
              <a:spcBef>
                <a:spcPts val="0"/>
              </a:spcBef>
              <a:spcAft>
                <a:spcPts val="0"/>
              </a:spcAft>
              <a:buNone/>
              <a:defRPr sz="1867">
                <a:solidFill>
                  <a:schemeClr val="accent1"/>
                </a:solidFill>
              </a:defRPr>
            </a:lvl9pPr>
          </a:lstStyle>
          <a:p>
            <a:endParaRPr/>
          </a:p>
        </p:txBody>
      </p:sp>
    </p:spTree>
    <p:extLst>
      <p:ext uri="{BB962C8B-B14F-4D97-AF65-F5344CB8AC3E}">
        <p14:creationId xmlns:p14="http://schemas.microsoft.com/office/powerpoint/2010/main" val="25590406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68"/>
        <p:cNvGrpSpPr/>
        <p:nvPr/>
      </p:nvGrpSpPr>
      <p:grpSpPr>
        <a:xfrm>
          <a:off x="0" y="0"/>
          <a:ext cx="0" cy="0"/>
          <a:chOff x="0" y="0"/>
          <a:chExt cx="0" cy="0"/>
        </a:xfrm>
      </p:grpSpPr>
      <p:sp>
        <p:nvSpPr>
          <p:cNvPr id="69" name="Google Shape;69;p14"/>
          <p:cNvSpPr txBox="1">
            <a:spLocks noGrp="1"/>
          </p:cNvSpPr>
          <p:nvPr>
            <p:ph type="ctrTitle"/>
          </p:nvPr>
        </p:nvSpPr>
        <p:spPr>
          <a:xfrm>
            <a:off x="914400" y="2130425"/>
            <a:ext cx="10363200" cy="1470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chemeClr val="dk1"/>
              </a:buClr>
              <a:buSzPts val="1400"/>
              <a:buFont typeface="Calibri"/>
              <a:buNone/>
              <a:defRPr sz="5867"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
        <p:nvSpPr>
          <p:cNvPr id="70" name="Google Shape;70;p14"/>
          <p:cNvSpPr txBox="1">
            <a:spLocks noGrp="1"/>
          </p:cNvSpPr>
          <p:nvPr>
            <p:ph type="subTitle" idx="1"/>
          </p:nvPr>
        </p:nvSpPr>
        <p:spPr>
          <a:xfrm>
            <a:off x="1828800" y="3886200"/>
            <a:ext cx="8534400" cy="1752800"/>
          </a:xfrm>
          <a:prstGeom prst="rect">
            <a:avLst/>
          </a:prstGeom>
          <a:noFill/>
          <a:ln>
            <a:noFill/>
          </a:ln>
        </p:spPr>
        <p:txBody>
          <a:bodyPr spcFirstLastPara="1" wrap="square" lIns="91425" tIns="91425" rIns="91425" bIns="91425" anchor="t" anchorCtr="0">
            <a:noAutofit/>
          </a:bodyPr>
          <a:lstStyle>
            <a:lvl1pPr marL="0" marR="0" lvl="0" indent="0" algn="ctr" rtl="0">
              <a:spcBef>
                <a:spcPts val="853"/>
              </a:spcBef>
              <a:spcAft>
                <a:spcPts val="0"/>
              </a:spcAft>
              <a:buClr>
                <a:srgbClr val="888888"/>
              </a:buClr>
              <a:buSzPts val="3200"/>
              <a:buFont typeface="Arial"/>
              <a:buNone/>
              <a:defRPr sz="4267" b="0" i="0" u="none" strike="noStrike" cap="none">
                <a:solidFill>
                  <a:srgbClr val="888888"/>
                </a:solidFill>
                <a:latin typeface="Calibri"/>
                <a:ea typeface="Calibri"/>
                <a:cs typeface="Calibri"/>
                <a:sym typeface="Calibri"/>
              </a:defRPr>
            </a:lvl1pPr>
            <a:lvl2pPr marL="609585" marR="0" lvl="1" indent="0" algn="ctr" rtl="0">
              <a:spcBef>
                <a:spcPts val="747"/>
              </a:spcBef>
              <a:spcAft>
                <a:spcPts val="0"/>
              </a:spcAft>
              <a:buClr>
                <a:srgbClr val="888888"/>
              </a:buClr>
              <a:buSzPts val="2800"/>
              <a:buFont typeface="Arial"/>
              <a:buNone/>
              <a:defRPr sz="3733" b="0" i="0" u="none" strike="noStrike" cap="none">
                <a:solidFill>
                  <a:srgbClr val="888888"/>
                </a:solidFill>
                <a:latin typeface="Calibri"/>
                <a:ea typeface="Calibri"/>
                <a:cs typeface="Calibri"/>
                <a:sym typeface="Calibri"/>
              </a:defRPr>
            </a:lvl2pPr>
            <a:lvl3pPr marL="1219170" marR="0" lvl="2" indent="0" algn="ctr" rtl="0">
              <a:spcBef>
                <a:spcPts val="640"/>
              </a:spcBef>
              <a:spcAft>
                <a:spcPts val="0"/>
              </a:spcAft>
              <a:buClr>
                <a:srgbClr val="888888"/>
              </a:buClr>
              <a:buSzPts val="2400"/>
              <a:buFont typeface="Arial"/>
              <a:buNone/>
              <a:defRPr sz="3200" b="0" i="0" u="none" strike="noStrike" cap="none">
                <a:solidFill>
                  <a:srgbClr val="888888"/>
                </a:solidFill>
                <a:latin typeface="Calibri"/>
                <a:ea typeface="Calibri"/>
                <a:cs typeface="Calibri"/>
                <a:sym typeface="Calibri"/>
              </a:defRPr>
            </a:lvl3pPr>
            <a:lvl4pPr marL="1828754" marR="0" lvl="3" indent="0" algn="ctr" rtl="0">
              <a:spcBef>
                <a:spcPts val="533"/>
              </a:spcBef>
              <a:spcAft>
                <a:spcPts val="0"/>
              </a:spcAft>
              <a:buClr>
                <a:srgbClr val="888888"/>
              </a:buClr>
              <a:buSzPts val="2000"/>
              <a:buFont typeface="Arial"/>
              <a:buNone/>
              <a:defRPr sz="2667" b="0" i="0" u="none" strike="noStrike" cap="none">
                <a:solidFill>
                  <a:srgbClr val="888888"/>
                </a:solidFill>
                <a:latin typeface="Calibri"/>
                <a:ea typeface="Calibri"/>
                <a:cs typeface="Calibri"/>
                <a:sym typeface="Calibri"/>
              </a:defRPr>
            </a:lvl4pPr>
            <a:lvl5pPr marL="2438339" marR="0" lvl="4" indent="0" algn="ctr" rtl="0">
              <a:spcBef>
                <a:spcPts val="533"/>
              </a:spcBef>
              <a:spcAft>
                <a:spcPts val="0"/>
              </a:spcAft>
              <a:buClr>
                <a:srgbClr val="888888"/>
              </a:buClr>
              <a:buSzPts val="2000"/>
              <a:buFont typeface="Arial"/>
              <a:buNone/>
              <a:defRPr sz="2667" b="0" i="0" u="none" strike="noStrike" cap="none">
                <a:solidFill>
                  <a:srgbClr val="888888"/>
                </a:solidFill>
                <a:latin typeface="Calibri"/>
                <a:ea typeface="Calibri"/>
                <a:cs typeface="Calibri"/>
                <a:sym typeface="Calibri"/>
              </a:defRPr>
            </a:lvl5pPr>
            <a:lvl6pPr marL="3047924" marR="0" lvl="5" indent="0" algn="ctr" rtl="0">
              <a:spcBef>
                <a:spcPts val="533"/>
              </a:spcBef>
              <a:spcAft>
                <a:spcPts val="0"/>
              </a:spcAft>
              <a:buClr>
                <a:srgbClr val="888888"/>
              </a:buClr>
              <a:buSzPts val="2000"/>
              <a:buFont typeface="Arial"/>
              <a:buNone/>
              <a:defRPr sz="2667" b="0" i="0" u="none" strike="noStrike" cap="none">
                <a:solidFill>
                  <a:srgbClr val="888888"/>
                </a:solidFill>
                <a:latin typeface="Calibri"/>
                <a:ea typeface="Calibri"/>
                <a:cs typeface="Calibri"/>
                <a:sym typeface="Calibri"/>
              </a:defRPr>
            </a:lvl6pPr>
            <a:lvl7pPr marL="3657509" marR="0" lvl="6" indent="0" algn="ctr" rtl="0">
              <a:spcBef>
                <a:spcPts val="533"/>
              </a:spcBef>
              <a:spcAft>
                <a:spcPts val="0"/>
              </a:spcAft>
              <a:buClr>
                <a:srgbClr val="888888"/>
              </a:buClr>
              <a:buSzPts val="2000"/>
              <a:buFont typeface="Arial"/>
              <a:buNone/>
              <a:defRPr sz="2667" b="0" i="0" u="none" strike="noStrike" cap="none">
                <a:solidFill>
                  <a:srgbClr val="888888"/>
                </a:solidFill>
                <a:latin typeface="Calibri"/>
                <a:ea typeface="Calibri"/>
                <a:cs typeface="Calibri"/>
                <a:sym typeface="Calibri"/>
              </a:defRPr>
            </a:lvl7pPr>
            <a:lvl8pPr marL="4267093" marR="0" lvl="7" indent="0" algn="ctr" rtl="0">
              <a:spcBef>
                <a:spcPts val="533"/>
              </a:spcBef>
              <a:spcAft>
                <a:spcPts val="0"/>
              </a:spcAft>
              <a:buClr>
                <a:srgbClr val="888888"/>
              </a:buClr>
              <a:buSzPts val="2000"/>
              <a:buFont typeface="Arial"/>
              <a:buNone/>
              <a:defRPr sz="2667" b="0" i="0" u="none" strike="noStrike" cap="none">
                <a:solidFill>
                  <a:srgbClr val="888888"/>
                </a:solidFill>
                <a:latin typeface="Calibri"/>
                <a:ea typeface="Calibri"/>
                <a:cs typeface="Calibri"/>
                <a:sym typeface="Calibri"/>
              </a:defRPr>
            </a:lvl8pPr>
            <a:lvl9pPr marL="4876678" marR="0" lvl="8" indent="0" algn="ctr" rtl="0">
              <a:spcBef>
                <a:spcPts val="533"/>
              </a:spcBef>
              <a:spcAft>
                <a:spcPts val="0"/>
              </a:spcAft>
              <a:buClr>
                <a:srgbClr val="888888"/>
              </a:buClr>
              <a:buSzPts val="2000"/>
              <a:buFont typeface="Arial"/>
              <a:buNone/>
              <a:defRPr sz="2667" b="0" i="0" u="none" strike="noStrike" cap="none">
                <a:solidFill>
                  <a:srgbClr val="888888"/>
                </a:solidFill>
                <a:latin typeface="Calibri"/>
                <a:ea typeface="Calibri"/>
                <a:cs typeface="Calibri"/>
                <a:sym typeface="Calibri"/>
              </a:defRPr>
            </a:lvl9pPr>
          </a:lstStyle>
          <a:p>
            <a:endParaRPr/>
          </a:p>
        </p:txBody>
      </p:sp>
      <p:sp>
        <p:nvSpPr>
          <p:cNvPr id="71" name="Google Shape;71;p14"/>
          <p:cNvSpPr txBox="1">
            <a:spLocks noGrp="1"/>
          </p:cNvSpPr>
          <p:nvPr>
            <p:ph type="dt" idx="10"/>
          </p:nvPr>
        </p:nvSpPr>
        <p:spPr>
          <a:xfrm>
            <a:off x="609600" y="6356351"/>
            <a:ext cx="2844800" cy="365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600" b="0" i="0" u="none" strike="noStrike" cap="none">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72" name="Google Shape;72;p14"/>
          <p:cNvSpPr txBox="1">
            <a:spLocks noGrp="1"/>
          </p:cNvSpPr>
          <p:nvPr>
            <p:ph type="ftr" idx="11"/>
          </p:nvPr>
        </p:nvSpPr>
        <p:spPr>
          <a:xfrm>
            <a:off x="4165600" y="6356351"/>
            <a:ext cx="3860800" cy="365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600" b="0" i="0" u="none" strike="noStrike" cap="none">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73" name="Google Shape;73;p14"/>
          <p:cNvSpPr txBox="1">
            <a:spLocks noGrp="1"/>
          </p:cNvSpPr>
          <p:nvPr>
            <p:ph type="sldNum" idx="12"/>
          </p:nvPr>
        </p:nvSpPr>
        <p:spPr>
          <a:xfrm>
            <a:off x="8737600" y="6356351"/>
            <a:ext cx="2844800" cy="3652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b="0" i="0" u="none" strike="noStrike" cap="none">
                <a:solidFill>
                  <a:srgbClr val="888888"/>
                </a:solidFill>
                <a:latin typeface="Calibri"/>
                <a:ea typeface="Calibri"/>
                <a:cs typeface="Calibri"/>
                <a:sym typeface="Calibri"/>
              </a:defRPr>
            </a:lvl1pPr>
            <a:lvl2pPr marL="0" marR="0" lvl="1" indent="0" algn="r" rtl="0">
              <a:spcBef>
                <a:spcPts val="0"/>
              </a:spcBef>
              <a:buNone/>
              <a:defRPr sz="1600" b="0" i="0" u="none" strike="noStrike" cap="none">
                <a:solidFill>
                  <a:srgbClr val="888888"/>
                </a:solidFill>
                <a:latin typeface="Calibri"/>
                <a:ea typeface="Calibri"/>
                <a:cs typeface="Calibri"/>
                <a:sym typeface="Calibri"/>
              </a:defRPr>
            </a:lvl2pPr>
            <a:lvl3pPr marL="0" marR="0" lvl="2" indent="0" algn="r" rtl="0">
              <a:spcBef>
                <a:spcPts val="0"/>
              </a:spcBef>
              <a:buNone/>
              <a:defRPr sz="1600" b="0" i="0" u="none" strike="noStrike" cap="none">
                <a:solidFill>
                  <a:srgbClr val="888888"/>
                </a:solidFill>
                <a:latin typeface="Calibri"/>
                <a:ea typeface="Calibri"/>
                <a:cs typeface="Calibri"/>
                <a:sym typeface="Calibri"/>
              </a:defRPr>
            </a:lvl3pPr>
            <a:lvl4pPr marL="0" marR="0" lvl="3" indent="0" algn="r" rtl="0">
              <a:spcBef>
                <a:spcPts val="0"/>
              </a:spcBef>
              <a:buNone/>
              <a:defRPr sz="1600" b="0" i="0" u="none" strike="noStrike" cap="none">
                <a:solidFill>
                  <a:srgbClr val="888888"/>
                </a:solidFill>
                <a:latin typeface="Calibri"/>
                <a:ea typeface="Calibri"/>
                <a:cs typeface="Calibri"/>
                <a:sym typeface="Calibri"/>
              </a:defRPr>
            </a:lvl4pPr>
            <a:lvl5pPr marL="0" marR="0" lvl="4" indent="0" algn="r" rtl="0">
              <a:spcBef>
                <a:spcPts val="0"/>
              </a:spcBef>
              <a:buNone/>
              <a:defRPr sz="1600" b="0" i="0" u="none" strike="noStrike" cap="none">
                <a:solidFill>
                  <a:srgbClr val="888888"/>
                </a:solidFill>
                <a:latin typeface="Calibri"/>
                <a:ea typeface="Calibri"/>
                <a:cs typeface="Calibri"/>
                <a:sym typeface="Calibri"/>
              </a:defRPr>
            </a:lvl5pPr>
            <a:lvl6pPr marL="0" marR="0" lvl="5" indent="0" algn="r" rtl="0">
              <a:spcBef>
                <a:spcPts val="0"/>
              </a:spcBef>
              <a:buNone/>
              <a:defRPr sz="1600" b="0" i="0" u="none" strike="noStrike" cap="none">
                <a:solidFill>
                  <a:srgbClr val="888888"/>
                </a:solidFill>
                <a:latin typeface="Calibri"/>
                <a:ea typeface="Calibri"/>
                <a:cs typeface="Calibri"/>
                <a:sym typeface="Calibri"/>
              </a:defRPr>
            </a:lvl6pPr>
            <a:lvl7pPr marL="0" marR="0" lvl="6" indent="0" algn="r" rtl="0">
              <a:spcBef>
                <a:spcPts val="0"/>
              </a:spcBef>
              <a:buNone/>
              <a:defRPr sz="1600" b="0" i="0" u="none" strike="noStrike" cap="none">
                <a:solidFill>
                  <a:srgbClr val="888888"/>
                </a:solidFill>
                <a:latin typeface="Calibri"/>
                <a:ea typeface="Calibri"/>
                <a:cs typeface="Calibri"/>
                <a:sym typeface="Calibri"/>
              </a:defRPr>
            </a:lvl7pPr>
            <a:lvl8pPr marL="0" marR="0" lvl="7" indent="0" algn="r" rtl="0">
              <a:spcBef>
                <a:spcPts val="0"/>
              </a:spcBef>
              <a:buNone/>
              <a:defRPr sz="1600" b="0" i="0" u="none" strike="noStrike" cap="none">
                <a:solidFill>
                  <a:srgbClr val="888888"/>
                </a:solidFill>
                <a:latin typeface="Calibri"/>
                <a:ea typeface="Calibri"/>
                <a:cs typeface="Calibri"/>
                <a:sym typeface="Calibri"/>
              </a:defRPr>
            </a:lvl8pPr>
            <a:lvl9pPr marL="0" marR="0" lvl="8" indent="0" algn="r" rtl="0">
              <a:spcBef>
                <a:spcPts val="0"/>
              </a:spcBef>
              <a:buNone/>
              <a:defRPr sz="16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87881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74"/>
        <p:cNvGrpSpPr/>
        <p:nvPr/>
      </p:nvGrpSpPr>
      <p:grpSpPr>
        <a:xfrm>
          <a:off x="0" y="0"/>
          <a:ext cx="0" cy="0"/>
          <a:chOff x="0" y="0"/>
          <a:chExt cx="0" cy="0"/>
        </a:xfrm>
      </p:grpSpPr>
      <p:sp>
        <p:nvSpPr>
          <p:cNvPr id="75" name="Google Shape;75;p15"/>
          <p:cNvSpPr txBox="1">
            <a:spLocks noGrp="1"/>
          </p:cNvSpPr>
          <p:nvPr>
            <p:ph type="title"/>
          </p:nvPr>
        </p:nvSpPr>
        <p:spPr>
          <a:xfrm>
            <a:off x="609600" y="274637"/>
            <a:ext cx="10972800" cy="114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chemeClr val="dk1"/>
              </a:buClr>
              <a:buSzPts val="1400"/>
              <a:buFont typeface="Calibri"/>
              <a:buNone/>
              <a:defRPr sz="5867"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
        <p:nvSpPr>
          <p:cNvPr id="76" name="Google Shape;76;p15"/>
          <p:cNvSpPr txBox="1">
            <a:spLocks noGrp="1"/>
          </p:cNvSpPr>
          <p:nvPr>
            <p:ph type="body" idx="1"/>
          </p:nvPr>
        </p:nvSpPr>
        <p:spPr>
          <a:xfrm>
            <a:off x="609600" y="1600200"/>
            <a:ext cx="10972800" cy="4526000"/>
          </a:xfrm>
          <a:prstGeom prst="rect">
            <a:avLst/>
          </a:prstGeom>
          <a:noFill/>
          <a:ln>
            <a:noFill/>
          </a:ln>
        </p:spPr>
        <p:txBody>
          <a:bodyPr spcFirstLastPara="1" wrap="square" lIns="91425" tIns="91425" rIns="91425" bIns="91425" anchor="t" anchorCtr="0">
            <a:noAutofit/>
          </a:bodyPr>
          <a:lstStyle>
            <a:lvl1pPr marL="609585" marR="0" lvl="0" indent="-575719" algn="l" rtl="0">
              <a:spcBef>
                <a:spcPts val="853"/>
              </a:spcBef>
              <a:spcAft>
                <a:spcPts val="0"/>
              </a:spcAft>
              <a:buClr>
                <a:schemeClr val="dk1"/>
              </a:buClr>
              <a:buSzPts val="3200"/>
              <a:buFont typeface="Arial"/>
              <a:buChar char="•"/>
              <a:defRPr sz="4267" b="0" i="0" u="none" strike="noStrike" cap="none">
                <a:solidFill>
                  <a:schemeClr val="dk1"/>
                </a:solidFill>
                <a:latin typeface="Calibri"/>
                <a:ea typeface="Calibri"/>
                <a:cs typeface="Calibri"/>
                <a:sym typeface="Calibri"/>
              </a:defRPr>
            </a:lvl1pPr>
            <a:lvl2pPr marL="1219170" marR="0" lvl="1" indent="-541853" algn="l" rtl="0">
              <a:spcBef>
                <a:spcPts val="747"/>
              </a:spcBef>
              <a:spcAft>
                <a:spcPts val="0"/>
              </a:spcAft>
              <a:buClr>
                <a:schemeClr val="dk1"/>
              </a:buClr>
              <a:buSzPts val="2800"/>
              <a:buFont typeface="Arial"/>
              <a:buChar char="–"/>
              <a:defRPr sz="3733" b="0" i="0" u="none" strike="noStrike" cap="none">
                <a:solidFill>
                  <a:schemeClr val="dk1"/>
                </a:solidFill>
                <a:latin typeface="Calibri"/>
                <a:ea typeface="Calibri"/>
                <a:cs typeface="Calibri"/>
                <a:sym typeface="Calibri"/>
              </a:defRPr>
            </a:lvl2pPr>
            <a:lvl3pPr marL="1828754" marR="0" lvl="2" indent="-507987" algn="l" rtl="0">
              <a:spcBef>
                <a:spcPts val="640"/>
              </a:spcBef>
              <a:spcAft>
                <a:spcPts val="0"/>
              </a:spcAft>
              <a:buClr>
                <a:schemeClr val="dk1"/>
              </a:buClr>
              <a:buSzPts val="2400"/>
              <a:buFont typeface="Arial"/>
              <a:buChar char="•"/>
              <a:defRPr sz="3200" b="0" i="0" u="none" strike="noStrike" cap="none">
                <a:solidFill>
                  <a:schemeClr val="dk1"/>
                </a:solidFill>
                <a:latin typeface="Calibri"/>
                <a:ea typeface="Calibri"/>
                <a:cs typeface="Calibri"/>
                <a:sym typeface="Calibri"/>
              </a:defRPr>
            </a:lvl3pPr>
            <a:lvl4pPr marL="2438339" marR="0" lvl="3"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4pPr>
            <a:lvl5pPr marL="3047924" marR="0" lvl="4"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5pPr>
            <a:lvl6pPr marL="3657509" marR="0" lvl="5"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6pPr>
            <a:lvl7pPr marL="4267093" marR="0" lvl="6"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7pPr>
            <a:lvl8pPr marL="4876678" marR="0" lvl="7"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8pPr>
            <a:lvl9pPr marL="5486263" marR="0" lvl="8"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9pPr>
          </a:lstStyle>
          <a:p>
            <a:endParaRPr/>
          </a:p>
        </p:txBody>
      </p:sp>
      <p:sp>
        <p:nvSpPr>
          <p:cNvPr id="77" name="Google Shape;77;p15"/>
          <p:cNvSpPr txBox="1">
            <a:spLocks noGrp="1"/>
          </p:cNvSpPr>
          <p:nvPr>
            <p:ph type="dt" idx="10"/>
          </p:nvPr>
        </p:nvSpPr>
        <p:spPr>
          <a:xfrm>
            <a:off x="609600" y="6356351"/>
            <a:ext cx="2844800" cy="365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600" b="0" i="0" u="none" strike="noStrike" cap="none">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78" name="Google Shape;78;p15"/>
          <p:cNvSpPr txBox="1">
            <a:spLocks noGrp="1"/>
          </p:cNvSpPr>
          <p:nvPr>
            <p:ph type="ftr" idx="11"/>
          </p:nvPr>
        </p:nvSpPr>
        <p:spPr>
          <a:xfrm>
            <a:off x="4165600" y="6356351"/>
            <a:ext cx="3860800" cy="365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600" b="0" i="0" u="none" strike="noStrike" cap="none">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79" name="Google Shape;79;p15"/>
          <p:cNvSpPr txBox="1">
            <a:spLocks noGrp="1"/>
          </p:cNvSpPr>
          <p:nvPr>
            <p:ph type="sldNum" idx="12"/>
          </p:nvPr>
        </p:nvSpPr>
        <p:spPr>
          <a:xfrm>
            <a:off x="8737600" y="6356351"/>
            <a:ext cx="2844800" cy="3652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b="0" i="0" u="none" strike="noStrike" cap="none">
                <a:solidFill>
                  <a:srgbClr val="888888"/>
                </a:solidFill>
                <a:latin typeface="Calibri"/>
                <a:ea typeface="Calibri"/>
                <a:cs typeface="Calibri"/>
                <a:sym typeface="Calibri"/>
              </a:defRPr>
            </a:lvl1pPr>
            <a:lvl2pPr marL="0" marR="0" lvl="1" indent="0" algn="r" rtl="0">
              <a:spcBef>
                <a:spcPts val="0"/>
              </a:spcBef>
              <a:buNone/>
              <a:defRPr sz="1600" b="0" i="0" u="none" strike="noStrike" cap="none">
                <a:solidFill>
                  <a:srgbClr val="888888"/>
                </a:solidFill>
                <a:latin typeface="Calibri"/>
                <a:ea typeface="Calibri"/>
                <a:cs typeface="Calibri"/>
                <a:sym typeface="Calibri"/>
              </a:defRPr>
            </a:lvl2pPr>
            <a:lvl3pPr marL="0" marR="0" lvl="2" indent="0" algn="r" rtl="0">
              <a:spcBef>
                <a:spcPts val="0"/>
              </a:spcBef>
              <a:buNone/>
              <a:defRPr sz="1600" b="0" i="0" u="none" strike="noStrike" cap="none">
                <a:solidFill>
                  <a:srgbClr val="888888"/>
                </a:solidFill>
                <a:latin typeface="Calibri"/>
                <a:ea typeface="Calibri"/>
                <a:cs typeface="Calibri"/>
                <a:sym typeface="Calibri"/>
              </a:defRPr>
            </a:lvl3pPr>
            <a:lvl4pPr marL="0" marR="0" lvl="3" indent="0" algn="r" rtl="0">
              <a:spcBef>
                <a:spcPts val="0"/>
              </a:spcBef>
              <a:buNone/>
              <a:defRPr sz="1600" b="0" i="0" u="none" strike="noStrike" cap="none">
                <a:solidFill>
                  <a:srgbClr val="888888"/>
                </a:solidFill>
                <a:latin typeface="Calibri"/>
                <a:ea typeface="Calibri"/>
                <a:cs typeface="Calibri"/>
                <a:sym typeface="Calibri"/>
              </a:defRPr>
            </a:lvl4pPr>
            <a:lvl5pPr marL="0" marR="0" lvl="4" indent="0" algn="r" rtl="0">
              <a:spcBef>
                <a:spcPts val="0"/>
              </a:spcBef>
              <a:buNone/>
              <a:defRPr sz="1600" b="0" i="0" u="none" strike="noStrike" cap="none">
                <a:solidFill>
                  <a:srgbClr val="888888"/>
                </a:solidFill>
                <a:latin typeface="Calibri"/>
                <a:ea typeface="Calibri"/>
                <a:cs typeface="Calibri"/>
                <a:sym typeface="Calibri"/>
              </a:defRPr>
            </a:lvl5pPr>
            <a:lvl6pPr marL="0" marR="0" lvl="5" indent="0" algn="r" rtl="0">
              <a:spcBef>
                <a:spcPts val="0"/>
              </a:spcBef>
              <a:buNone/>
              <a:defRPr sz="1600" b="0" i="0" u="none" strike="noStrike" cap="none">
                <a:solidFill>
                  <a:srgbClr val="888888"/>
                </a:solidFill>
                <a:latin typeface="Calibri"/>
                <a:ea typeface="Calibri"/>
                <a:cs typeface="Calibri"/>
                <a:sym typeface="Calibri"/>
              </a:defRPr>
            </a:lvl6pPr>
            <a:lvl7pPr marL="0" marR="0" lvl="6" indent="0" algn="r" rtl="0">
              <a:spcBef>
                <a:spcPts val="0"/>
              </a:spcBef>
              <a:buNone/>
              <a:defRPr sz="1600" b="0" i="0" u="none" strike="noStrike" cap="none">
                <a:solidFill>
                  <a:srgbClr val="888888"/>
                </a:solidFill>
                <a:latin typeface="Calibri"/>
                <a:ea typeface="Calibri"/>
                <a:cs typeface="Calibri"/>
                <a:sym typeface="Calibri"/>
              </a:defRPr>
            </a:lvl7pPr>
            <a:lvl8pPr marL="0" marR="0" lvl="7" indent="0" algn="r" rtl="0">
              <a:spcBef>
                <a:spcPts val="0"/>
              </a:spcBef>
              <a:buNone/>
              <a:defRPr sz="1600" b="0" i="0" u="none" strike="noStrike" cap="none">
                <a:solidFill>
                  <a:srgbClr val="888888"/>
                </a:solidFill>
                <a:latin typeface="Calibri"/>
                <a:ea typeface="Calibri"/>
                <a:cs typeface="Calibri"/>
                <a:sym typeface="Calibri"/>
              </a:defRPr>
            </a:lvl8pPr>
            <a:lvl9pPr marL="0" marR="0" lvl="8" indent="0" algn="r" rtl="0">
              <a:spcBef>
                <a:spcPts val="0"/>
              </a:spcBef>
              <a:buNone/>
              <a:defRPr sz="16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960331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80"/>
        <p:cNvGrpSpPr/>
        <p:nvPr/>
      </p:nvGrpSpPr>
      <p:grpSpPr>
        <a:xfrm>
          <a:off x="0" y="0"/>
          <a:ext cx="0" cy="0"/>
          <a:chOff x="0" y="0"/>
          <a:chExt cx="0" cy="0"/>
        </a:xfrm>
      </p:grpSpPr>
      <p:sp>
        <p:nvSpPr>
          <p:cNvPr id="81" name="Google Shape;81;p16"/>
          <p:cNvSpPr txBox="1">
            <a:spLocks noGrp="1"/>
          </p:cNvSpPr>
          <p:nvPr>
            <p:ph type="title"/>
          </p:nvPr>
        </p:nvSpPr>
        <p:spPr>
          <a:xfrm>
            <a:off x="609600" y="274637"/>
            <a:ext cx="10972800" cy="114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chemeClr val="dk1"/>
              </a:buClr>
              <a:buSzPts val="1400"/>
              <a:buFont typeface="Calibri"/>
              <a:buNone/>
              <a:defRPr sz="5867"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
        <p:nvSpPr>
          <p:cNvPr id="82" name="Google Shape;82;p16"/>
          <p:cNvSpPr txBox="1">
            <a:spLocks noGrp="1"/>
          </p:cNvSpPr>
          <p:nvPr>
            <p:ph type="dt" idx="10"/>
          </p:nvPr>
        </p:nvSpPr>
        <p:spPr>
          <a:xfrm>
            <a:off x="609600" y="6356351"/>
            <a:ext cx="2844800" cy="365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600">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83" name="Google Shape;83;p16"/>
          <p:cNvSpPr txBox="1">
            <a:spLocks noGrp="1"/>
          </p:cNvSpPr>
          <p:nvPr>
            <p:ph type="ftr" idx="11"/>
          </p:nvPr>
        </p:nvSpPr>
        <p:spPr>
          <a:xfrm>
            <a:off x="4165600" y="6356351"/>
            <a:ext cx="3860800" cy="365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600">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84" name="Google Shape;84;p16"/>
          <p:cNvSpPr txBox="1">
            <a:spLocks noGrp="1"/>
          </p:cNvSpPr>
          <p:nvPr>
            <p:ph type="sldNum" idx="12"/>
          </p:nvPr>
        </p:nvSpPr>
        <p:spPr>
          <a:xfrm>
            <a:off x="8737600" y="6356351"/>
            <a:ext cx="2844800" cy="3652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a:solidFill>
                  <a:srgbClr val="888888"/>
                </a:solidFill>
                <a:latin typeface="Calibri"/>
                <a:ea typeface="Calibri"/>
                <a:cs typeface="Calibri"/>
                <a:sym typeface="Calibri"/>
              </a:defRPr>
            </a:lvl1pPr>
            <a:lvl2pPr marL="0" marR="0" lvl="1" indent="0" algn="r" rtl="0">
              <a:spcBef>
                <a:spcPts val="0"/>
              </a:spcBef>
              <a:buNone/>
              <a:defRPr sz="1600">
                <a:solidFill>
                  <a:srgbClr val="888888"/>
                </a:solidFill>
                <a:latin typeface="Calibri"/>
                <a:ea typeface="Calibri"/>
                <a:cs typeface="Calibri"/>
                <a:sym typeface="Calibri"/>
              </a:defRPr>
            </a:lvl2pPr>
            <a:lvl3pPr marL="0" marR="0" lvl="2" indent="0" algn="r" rtl="0">
              <a:spcBef>
                <a:spcPts val="0"/>
              </a:spcBef>
              <a:buNone/>
              <a:defRPr sz="1600">
                <a:solidFill>
                  <a:srgbClr val="888888"/>
                </a:solidFill>
                <a:latin typeface="Calibri"/>
                <a:ea typeface="Calibri"/>
                <a:cs typeface="Calibri"/>
                <a:sym typeface="Calibri"/>
              </a:defRPr>
            </a:lvl3pPr>
            <a:lvl4pPr marL="0" marR="0" lvl="3" indent="0" algn="r" rtl="0">
              <a:spcBef>
                <a:spcPts val="0"/>
              </a:spcBef>
              <a:buNone/>
              <a:defRPr sz="1600">
                <a:solidFill>
                  <a:srgbClr val="888888"/>
                </a:solidFill>
                <a:latin typeface="Calibri"/>
                <a:ea typeface="Calibri"/>
                <a:cs typeface="Calibri"/>
                <a:sym typeface="Calibri"/>
              </a:defRPr>
            </a:lvl4pPr>
            <a:lvl5pPr marL="0" marR="0" lvl="4" indent="0" algn="r" rtl="0">
              <a:spcBef>
                <a:spcPts val="0"/>
              </a:spcBef>
              <a:buNone/>
              <a:defRPr sz="1600">
                <a:solidFill>
                  <a:srgbClr val="888888"/>
                </a:solidFill>
                <a:latin typeface="Calibri"/>
                <a:ea typeface="Calibri"/>
                <a:cs typeface="Calibri"/>
                <a:sym typeface="Calibri"/>
              </a:defRPr>
            </a:lvl5pPr>
            <a:lvl6pPr marL="0" marR="0" lvl="5" indent="0" algn="r" rtl="0">
              <a:spcBef>
                <a:spcPts val="0"/>
              </a:spcBef>
              <a:buNone/>
              <a:defRPr sz="1600">
                <a:solidFill>
                  <a:srgbClr val="888888"/>
                </a:solidFill>
                <a:latin typeface="Calibri"/>
                <a:ea typeface="Calibri"/>
                <a:cs typeface="Calibri"/>
                <a:sym typeface="Calibri"/>
              </a:defRPr>
            </a:lvl6pPr>
            <a:lvl7pPr marL="0" marR="0" lvl="6" indent="0" algn="r" rtl="0">
              <a:spcBef>
                <a:spcPts val="0"/>
              </a:spcBef>
              <a:buNone/>
              <a:defRPr sz="1600">
                <a:solidFill>
                  <a:srgbClr val="888888"/>
                </a:solidFill>
                <a:latin typeface="Calibri"/>
                <a:ea typeface="Calibri"/>
                <a:cs typeface="Calibri"/>
                <a:sym typeface="Calibri"/>
              </a:defRPr>
            </a:lvl7pPr>
            <a:lvl8pPr marL="0" marR="0" lvl="7" indent="0" algn="r" rtl="0">
              <a:spcBef>
                <a:spcPts val="0"/>
              </a:spcBef>
              <a:buNone/>
              <a:defRPr sz="1600">
                <a:solidFill>
                  <a:srgbClr val="888888"/>
                </a:solidFill>
                <a:latin typeface="Calibri"/>
                <a:ea typeface="Calibri"/>
                <a:cs typeface="Calibri"/>
                <a:sym typeface="Calibri"/>
              </a:defRPr>
            </a:lvl8pPr>
            <a:lvl9pPr marL="0" marR="0" lvl="8" indent="0" algn="r" rtl="0">
              <a:spcBef>
                <a:spcPts val="0"/>
              </a:spcBef>
              <a:buNone/>
              <a:defRPr sz="1600">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127171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xfrm>
            <a:off x="963084" y="4406900"/>
            <a:ext cx="10363200" cy="13620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Clr>
                <a:schemeClr val="dk1"/>
              </a:buClr>
              <a:buSzPts val="1400"/>
              <a:buFont typeface="Calibri"/>
              <a:buNone/>
              <a:defRPr sz="5333"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
        <p:nvSpPr>
          <p:cNvPr id="87" name="Google Shape;87;p17"/>
          <p:cNvSpPr txBox="1">
            <a:spLocks noGrp="1"/>
          </p:cNvSpPr>
          <p:nvPr>
            <p:ph type="body" idx="1"/>
          </p:nvPr>
        </p:nvSpPr>
        <p:spPr>
          <a:xfrm>
            <a:off x="963084" y="2906713"/>
            <a:ext cx="10363200" cy="1500400"/>
          </a:xfrm>
          <a:prstGeom prst="rect">
            <a:avLst/>
          </a:prstGeom>
          <a:noFill/>
          <a:ln>
            <a:noFill/>
          </a:ln>
        </p:spPr>
        <p:txBody>
          <a:bodyPr spcFirstLastPara="1" wrap="square" lIns="91425" tIns="91425" rIns="91425" bIns="91425" anchor="b" anchorCtr="0">
            <a:noAutofit/>
          </a:bodyPr>
          <a:lstStyle>
            <a:lvl1pPr marL="609585" marR="0" lvl="0" indent="-304792" algn="l" rtl="0">
              <a:spcBef>
                <a:spcPts val="533"/>
              </a:spcBef>
              <a:spcAft>
                <a:spcPts val="0"/>
              </a:spcAft>
              <a:buClr>
                <a:srgbClr val="888888"/>
              </a:buClr>
              <a:buSzPts val="3200"/>
              <a:buFont typeface="Arial"/>
              <a:buNone/>
              <a:defRPr sz="2667" b="0" i="0" u="none" strike="noStrike" cap="none">
                <a:solidFill>
                  <a:srgbClr val="888888"/>
                </a:solidFill>
                <a:latin typeface="Calibri"/>
                <a:ea typeface="Calibri"/>
                <a:cs typeface="Calibri"/>
                <a:sym typeface="Calibri"/>
              </a:defRPr>
            </a:lvl1pPr>
            <a:lvl2pPr marL="1219170" marR="0" lvl="1" indent="-304792" algn="l" rtl="0">
              <a:spcBef>
                <a:spcPts val="480"/>
              </a:spcBef>
              <a:spcAft>
                <a:spcPts val="0"/>
              </a:spcAft>
              <a:buClr>
                <a:srgbClr val="888888"/>
              </a:buClr>
              <a:buSzPts val="2800"/>
              <a:buFont typeface="Arial"/>
              <a:buNone/>
              <a:defRPr sz="2400" b="0" i="0" u="none" strike="noStrike" cap="none">
                <a:solidFill>
                  <a:srgbClr val="888888"/>
                </a:solidFill>
                <a:latin typeface="Calibri"/>
                <a:ea typeface="Calibri"/>
                <a:cs typeface="Calibri"/>
                <a:sym typeface="Calibri"/>
              </a:defRPr>
            </a:lvl2pPr>
            <a:lvl3pPr marL="1828754" marR="0" lvl="2" indent="-304792" algn="l" rtl="0">
              <a:spcBef>
                <a:spcPts val="427"/>
              </a:spcBef>
              <a:spcAft>
                <a:spcPts val="0"/>
              </a:spcAft>
              <a:buClr>
                <a:srgbClr val="888888"/>
              </a:buClr>
              <a:buSzPts val="2400"/>
              <a:buFont typeface="Arial"/>
              <a:buNone/>
              <a:defRPr sz="2133" b="0" i="0" u="none" strike="noStrike" cap="none">
                <a:solidFill>
                  <a:srgbClr val="888888"/>
                </a:solidFill>
                <a:latin typeface="Calibri"/>
                <a:ea typeface="Calibri"/>
                <a:cs typeface="Calibri"/>
                <a:sym typeface="Calibri"/>
              </a:defRPr>
            </a:lvl3pPr>
            <a:lvl4pPr marL="2438339" marR="0" lvl="3" indent="-304792" algn="l" rtl="0">
              <a:spcBef>
                <a:spcPts val="373"/>
              </a:spcBef>
              <a:spcAft>
                <a:spcPts val="0"/>
              </a:spcAft>
              <a:buClr>
                <a:srgbClr val="888888"/>
              </a:buClr>
              <a:buSzPts val="2000"/>
              <a:buFont typeface="Arial"/>
              <a:buNone/>
              <a:defRPr sz="1867" b="0" i="0" u="none" strike="noStrike" cap="none">
                <a:solidFill>
                  <a:srgbClr val="888888"/>
                </a:solidFill>
                <a:latin typeface="Calibri"/>
                <a:ea typeface="Calibri"/>
                <a:cs typeface="Calibri"/>
                <a:sym typeface="Calibri"/>
              </a:defRPr>
            </a:lvl4pPr>
            <a:lvl5pPr marL="3047924" marR="0" lvl="4" indent="-304792" algn="l" rtl="0">
              <a:spcBef>
                <a:spcPts val="373"/>
              </a:spcBef>
              <a:spcAft>
                <a:spcPts val="0"/>
              </a:spcAft>
              <a:buClr>
                <a:srgbClr val="888888"/>
              </a:buClr>
              <a:buSzPts val="2000"/>
              <a:buFont typeface="Arial"/>
              <a:buNone/>
              <a:defRPr sz="1867" b="0" i="0" u="none" strike="noStrike" cap="none">
                <a:solidFill>
                  <a:srgbClr val="888888"/>
                </a:solidFill>
                <a:latin typeface="Calibri"/>
                <a:ea typeface="Calibri"/>
                <a:cs typeface="Calibri"/>
                <a:sym typeface="Calibri"/>
              </a:defRPr>
            </a:lvl5pPr>
            <a:lvl6pPr marL="3657509" marR="0" lvl="5" indent="-304792" algn="l" rtl="0">
              <a:spcBef>
                <a:spcPts val="373"/>
              </a:spcBef>
              <a:spcAft>
                <a:spcPts val="0"/>
              </a:spcAft>
              <a:buClr>
                <a:srgbClr val="888888"/>
              </a:buClr>
              <a:buSzPts val="2000"/>
              <a:buFont typeface="Arial"/>
              <a:buNone/>
              <a:defRPr sz="1867" b="0" i="0" u="none" strike="noStrike" cap="none">
                <a:solidFill>
                  <a:srgbClr val="888888"/>
                </a:solidFill>
                <a:latin typeface="Calibri"/>
                <a:ea typeface="Calibri"/>
                <a:cs typeface="Calibri"/>
                <a:sym typeface="Calibri"/>
              </a:defRPr>
            </a:lvl6pPr>
            <a:lvl7pPr marL="4267093" marR="0" lvl="6" indent="-304792" algn="l" rtl="0">
              <a:spcBef>
                <a:spcPts val="373"/>
              </a:spcBef>
              <a:spcAft>
                <a:spcPts val="0"/>
              </a:spcAft>
              <a:buClr>
                <a:srgbClr val="888888"/>
              </a:buClr>
              <a:buSzPts val="2000"/>
              <a:buFont typeface="Arial"/>
              <a:buNone/>
              <a:defRPr sz="1867" b="0" i="0" u="none" strike="noStrike" cap="none">
                <a:solidFill>
                  <a:srgbClr val="888888"/>
                </a:solidFill>
                <a:latin typeface="Calibri"/>
                <a:ea typeface="Calibri"/>
                <a:cs typeface="Calibri"/>
                <a:sym typeface="Calibri"/>
              </a:defRPr>
            </a:lvl7pPr>
            <a:lvl8pPr marL="4876678" marR="0" lvl="7" indent="-304792" algn="l" rtl="0">
              <a:spcBef>
                <a:spcPts val="373"/>
              </a:spcBef>
              <a:spcAft>
                <a:spcPts val="0"/>
              </a:spcAft>
              <a:buClr>
                <a:srgbClr val="888888"/>
              </a:buClr>
              <a:buSzPts val="2000"/>
              <a:buFont typeface="Arial"/>
              <a:buNone/>
              <a:defRPr sz="1867" b="0" i="0" u="none" strike="noStrike" cap="none">
                <a:solidFill>
                  <a:srgbClr val="888888"/>
                </a:solidFill>
                <a:latin typeface="Calibri"/>
                <a:ea typeface="Calibri"/>
                <a:cs typeface="Calibri"/>
                <a:sym typeface="Calibri"/>
              </a:defRPr>
            </a:lvl8pPr>
            <a:lvl9pPr marL="5486263" marR="0" lvl="8" indent="-304792" algn="l" rtl="0">
              <a:spcBef>
                <a:spcPts val="373"/>
              </a:spcBef>
              <a:spcAft>
                <a:spcPts val="0"/>
              </a:spcAft>
              <a:buClr>
                <a:srgbClr val="888888"/>
              </a:buClr>
              <a:buSzPts val="2000"/>
              <a:buFont typeface="Arial"/>
              <a:buNone/>
              <a:defRPr sz="1867" b="0" i="0" u="none" strike="noStrike" cap="none">
                <a:solidFill>
                  <a:srgbClr val="888888"/>
                </a:solidFill>
                <a:latin typeface="Calibri"/>
                <a:ea typeface="Calibri"/>
                <a:cs typeface="Calibri"/>
                <a:sym typeface="Calibri"/>
              </a:defRPr>
            </a:lvl9pPr>
          </a:lstStyle>
          <a:p>
            <a:endParaRPr/>
          </a:p>
        </p:txBody>
      </p:sp>
      <p:sp>
        <p:nvSpPr>
          <p:cNvPr id="88" name="Google Shape;88;p17"/>
          <p:cNvSpPr txBox="1">
            <a:spLocks noGrp="1"/>
          </p:cNvSpPr>
          <p:nvPr>
            <p:ph type="dt" idx="10"/>
          </p:nvPr>
        </p:nvSpPr>
        <p:spPr>
          <a:xfrm>
            <a:off x="609600" y="6356351"/>
            <a:ext cx="2844800" cy="365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600">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89" name="Google Shape;89;p17"/>
          <p:cNvSpPr txBox="1">
            <a:spLocks noGrp="1"/>
          </p:cNvSpPr>
          <p:nvPr>
            <p:ph type="ftr" idx="11"/>
          </p:nvPr>
        </p:nvSpPr>
        <p:spPr>
          <a:xfrm>
            <a:off x="4165600" y="6356351"/>
            <a:ext cx="3860800" cy="365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600">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90" name="Google Shape;90;p17"/>
          <p:cNvSpPr txBox="1">
            <a:spLocks noGrp="1"/>
          </p:cNvSpPr>
          <p:nvPr>
            <p:ph type="sldNum" idx="12"/>
          </p:nvPr>
        </p:nvSpPr>
        <p:spPr>
          <a:xfrm>
            <a:off x="8737600" y="6356351"/>
            <a:ext cx="2844800" cy="3652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a:solidFill>
                  <a:srgbClr val="888888"/>
                </a:solidFill>
                <a:latin typeface="Calibri"/>
                <a:ea typeface="Calibri"/>
                <a:cs typeface="Calibri"/>
                <a:sym typeface="Calibri"/>
              </a:defRPr>
            </a:lvl1pPr>
            <a:lvl2pPr marL="0" marR="0" lvl="1" indent="0" algn="r" rtl="0">
              <a:spcBef>
                <a:spcPts val="0"/>
              </a:spcBef>
              <a:buNone/>
              <a:defRPr sz="1600">
                <a:solidFill>
                  <a:srgbClr val="888888"/>
                </a:solidFill>
                <a:latin typeface="Calibri"/>
                <a:ea typeface="Calibri"/>
                <a:cs typeface="Calibri"/>
                <a:sym typeface="Calibri"/>
              </a:defRPr>
            </a:lvl2pPr>
            <a:lvl3pPr marL="0" marR="0" lvl="2" indent="0" algn="r" rtl="0">
              <a:spcBef>
                <a:spcPts val="0"/>
              </a:spcBef>
              <a:buNone/>
              <a:defRPr sz="1600">
                <a:solidFill>
                  <a:srgbClr val="888888"/>
                </a:solidFill>
                <a:latin typeface="Calibri"/>
                <a:ea typeface="Calibri"/>
                <a:cs typeface="Calibri"/>
                <a:sym typeface="Calibri"/>
              </a:defRPr>
            </a:lvl3pPr>
            <a:lvl4pPr marL="0" marR="0" lvl="3" indent="0" algn="r" rtl="0">
              <a:spcBef>
                <a:spcPts val="0"/>
              </a:spcBef>
              <a:buNone/>
              <a:defRPr sz="1600">
                <a:solidFill>
                  <a:srgbClr val="888888"/>
                </a:solidFill>
                <a:latin typeface="Calibri"/>
                <a:ea typeface="Calibri"/>
                <a:cs typeface="Calibri"/>
                <a:sym typeface="Calibri"/>
              </a:defRPr>
            </a:lvl4pPr>
            <a:lvl5pPr marL="0" marR="0" lvl="4" indent="0" algn="r" rtl="0">
              <a:spcBef>
                <a:spcPts val="0"/>
              </a:spcBef>
              <a:buNone/>
              <a:defRPr sz="1600">
                <a:solidFill>
                  <a:srgbClr val="888888"/>
                </a:solidFill>
                <a:latin typeface="Calibri"/>
                <a:ea typeface="Calibri"/>
                <a:cs typeface="Calibri"/>
                <a:sym typeface="Calibri"/>
              </a:defRPr>
            </a:lvl5pPr>
            <a:lvl6pPr marL="0" marR="0" lvl="5" indent="0" algn="r" rtl="0">
              <a:spcBef>
                <a:spcPts val="0"/>
              </a:spcBef>
              <a:buNone/>
              <a:defRPr sz="1600">
                <a:solidFill>
                  <a:srgbClr val="888888"/>
                </a:solidFill>
                <a:latin typeface="Calibri"/>
                <a:ea typeface="Calibri"/>
                <a:cs typeface="Calibri"/>
                <a:sym typeface="Calibri"/>
              </a:defRPr>
            </a:lvl6pPr>
            <a:lvl7pPr marL="0" marR="0" lvl="6" indent="0" algn="r" rtl="0">
              <a:spcBef>
                <a:spcPts val="0"/>
              </a:spcBef>
              <a:buNone/>
              <a:defRPr sz="1600">
                <a:solidFill>
                  <a:srgbClr val="888888"/>
                </a:solidFill>
                <a:latin typeface="Calibri"/>
                <a:ea typeface="Calibri"/>
                <a:cs typeface="Calibri"/>
                <a:sym typeface="Calibri"/>
              </a:defRPr>
            </a:lvl7pPr>
            <a:lvl8pPr marL="0" marR="0" lvl="7" indent="0" algn="r" rtl="0">
              <a:spcBef>
                <a:spcPts val="0"/>
              </a:spcBef>
              <a:buNone/>
              <a:defRPr sz="1600">
                <a:solidFill>
                  <a:srgbClr val="888888"/>
                </a:solidFill>
                <a:latin typeface="Calibri"/>
                <a:ea typeface="Calibri"/>
                <a:cs typeface="Calibri"/>
                <a:sym typeface="Calibri"/>
              </a:defRPr>
            </a:lvl8pPr>
            <a:lvl9pPr marL="0" marR="0" lvl="8" indent="0" algn="r" rtl="0">
              <a:spcBef>
                <a:spcPts val="0"/>
              </a:spcBef>
              <a:buNone/>
              <a:defRPr sz="1600">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008412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91"/>
        <p:cNvGrpSpPr/>
        <p:nvPr/>
      </p:nvGrpSpPr>
      <p:grpSpPr>
        <a:xfrm>
          <a:off x="0" y="0"/>
          <a:ext cx="0" cy="0"/>
          <a:chOff x="0" y="0"/>
          <a:chExt cx="0" cy="0"/>
        </a:xfrm>
      </p:grpSpPr>
      <p:sp>
        <p:nvSpPr>
          <p:cNvPr id="92" name="Google Shape;92;p18"/>
          <p:cNvSpPr txBox="1">
            <a:spLocks noGrp="1"/>
          </p:cNvSpPr>
          <p:nvPr>
            <p:ph type="title"/>
          </p:nvPr>
        </p:nvSpPr>
        <p:spPr>
          <a:xfrm>
            <a:off x="609600" y="274637"/>
            <a:ext cx="10972800" cy="114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chemeClr val="dk1"/>
              </a:buClr>
              <a:buSzPts val="1400"/>
              <a:buFont typeface="Calibri"/>
              <a:buNone/>
              <a:defRPr sz="5867"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
        <p:nvSpPr>
          <p:cNvPr id="93" name="Google Shape;93;p18"/>
          <p:cNvSpPr txBox="1">
            <a:spLocks noGrp="1"/>
          </p:cNvSpPr>
          <p:nvPr>
            <p:ph type="body" idx="1"/>
          </p:nvPr>
        </p:nvSpPr>
        <p:spPr>
          <a:xfrm>
            <a:off x="609600" y="1600200"/>
            <a:ext cx="5384800" cy="4526000"/>
          </a:xfrm>
          <a:prstGeom prst="rect">
            <a:avLst/>
          </a:prstGeom>
          <a:noFill/>
          <a:ln>
            <a:noFill/>
          </a:ln>
        </p:spPr>
        <p:txBody>
          <a:bodyPr spcFirstLastPara="1" wrap="square" lIns="91425" tIns="91425" rIns="91425" bIns="91425" anchor="t" anchorCtr="0">
            <a:noAutofit/>
          </a:bodyPr>
          <a:lstStyle>
            <a:lvl1pPr marL="609585" marR="0" lvl="0" indent="-541853" algn="l" rtl="0">
              <a:spcBef>
                <a:spcPts val="747"/>
              </a:spcBef>
              <a:spcAft>
                <a:spcPts val="0"/>
              </a:spcAft>
              <a:buClr>
                <a:schemeClr val="dk1"/>
              </a:buClr>
              <a:buSzPts val="2800"/>
              <a:buFont typeface="Arial"/>
              <a:buChar char="•"/>
              <a:defRPr sz="3733" b="0" i="0" u="none" strike="noStrike" cap="none">
                <a:solidFill>
                  <a:schemeClr val="dk1"/>
                </a:solidFill>
                <a:latin typeface="Calibri"/>
                <a:ea typeface="Calibri"/>
                <a:cs typeface="Calibri"/>
                <a:sym typeface="Calibri"/>
              </a:defRPr>
            </a:lvl1pPr>
            <a:lvl2pPr marL="1219170" marR="0" lvl="1" indent="-507987" algn="l" rtl="0">
              <a:spcBef>
                <a:spcPts val="640"/>
              </a:spcBef>
              <a:spcAft>
                <a:spcPts val="0"/>
              </a:spcAft>
              <a:buClr>
                <a:schemeClr val="dk1"/>
              </a:buClr>
              <a:buSzPts val="2400"/>
              <a:buFont typeface="Arial"/>
              <a:buChar char="–"/>
              <a:defRPr sz="3200" b="0" i="0" u="none" strike="noStrike" cap="none">
                <a:solidFill>
                  <a:schemeClr val="dk1"/>
                </a:solidFill>
                <a:latin typeface="Calibri"/>
                <a:ea typeface="Calibri"/>
                <a:cs typeface="Calibri"/>
                <a:sym typeface="Calibri"/>
              </a:defRPr>
            </a:lvl2pPr>
            <a:lvl3pPr marL="1828754" marR="0" lvl="2"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3pPr>
            <a:lvl4pPr marL="2438339" marR="0" lvl="3" indent="-457189" algn="l" rtl="0">
              <a:spcBef>
                <a:spcPts val="48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spcBef>
                <a:spcPts val="48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spcBef>
                <a:spcPts val="48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spcBef>
                <a:spcPts val="48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spcBef>
                <a:spcPts val="48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spcBef>
                <a:spcPts val="48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94" name="Google Shape;94;p18"/>
          <p:cNvSpPr txBox="1">
            <a:spLocks noGrp="1"/>
          </p:cNvSpPr>
          <p:nvPr>
            <p:ph type="body" idx="2"/>
          </p:nvPr>
        </p:nvSpPr>
        <p:spPr>
          <a:xfrm>
            <a:off x="6197600" y="1600200"/>
            <a:ext cx="5384800" cy="4526000"/>
          </a:xfrm>
          <a:prstGeom prst="rect">
            <a:avLst/>
          </a:prstGeom>
          <a:noFill/>
          <a:ln>
            <a:noFill/>
          </a:ln>
        </p:spPr>
        <p:txBody>
          <a:bodyPr spcFirstLastPara="1" wrap="square" lIns="91425" tIns="91425" rIns="91425" bIns="91425" anchor="t" anchorCtr="0">
            <a:noAutofit/>
          </a:bodyPr>
          <a:lstStyle>
            <a:lvl1pPr marL="609585" marR="0" lvl="0" indent="-541853" algn="l" rtl="0">
              <a:spcBef>
                <a:spcPts val="747"/>
              </a:spcBef>
              <a:spcAft>
                <a:spcPts val="0"/>
              </a:spcAft>
              <a:buClr>
                <a:schemeClr val="dk1"/>
              </a:buClr>
              <a:buSzPts val="2800"/>
              <a:buFont typeface="Arial"/>
              <a:buChar char="•"/>
              <a:defRPr sz="3733" b="0" i="0" u="none" strike="noStrike" cap="none">
                <a:solidFill>
                  <a:schemeClr val="dk1"/>
                </a:solidFill>
                <a:latin typeface="Calibri"/>
                <a:ea typeface="Calibri"/>
                <a:cs typeface="Calibri"/>
                <a:sym typeface="Calibri"/>
              </a:defRPr>
            </a:lvl1pPr>
            <a:lvl2pPr marL="1219170" marR="0" lvl="1" indent="-507987" algn="l" rtl="0">
              <a:spcBef>
                <a:spcPts val="640"/>
              </a:spcBef>
              <a:spcAft>
                <a:spcPts val="0"/>
              </a:spcAft>
              <a:buClr>
                <a:schemeClr val="dk1"/>
              </a:buClr>
              <a:buSzPts val="2400"/>
              <a:buFont typeface="Arial"/>
              <a:buChar char="–"/>
              <a:defRPr sz="3200" b="0" i="0" u="none" strike="noStrike" cap="none">
                <a:solidFill>
                  <a:schemeClr val="dk1"/>
                </a:solidFill>
                <a:latin typeface="Calibri"/>
                <a:ea typeface="Calibri"/>
                <a:cs typeface="Calibri"/>
                <a:sym typeface="Calibri"/>
              </a:defRPr>
            </a:lvl2pPr>
            <a:lvl3pPr marL="1828754" marR="0" lvl="2"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3pPr>
            <a:lvl4pPr marL="2438339" marR="0" lvl="3" indent="-457189" algn="l" rtl="0">
              <a:spcBef>
                <a:spcPts val="48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4pPr>
            <a:lvl5pPr marL="3047924" marR="0" lvl="4" indent="-457189" algn="l" rtl="0">
              <a:spcBef>
                <a:spcPts val="48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5pPr>
            <a:lvl6pPr marL="3657509" marR="0" lvl="5" indent="-457189" algn="l" rtl="0">
              <a:spcBef>
                <a:spcPts val="48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6pPr>
            <a:lvl7pPr marL="4267093" marR="0" lvl="6" indent="-457189" algn="l" rtl="0">
              <a:spcBef>
                <a:spcPts val="48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7pPr>
            <a:lvl8pPr marL="4876678" marR="0" lvl="7" indent="-457189" algn="l" rtl="0">
              <a:spcBef>
                <a:spcPts val="48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8pPr>
            <a:lvl9pPr marL="5486263" marR="0" lvl="8" indent="-457189" algn="l" rtl="0">
              <a:spcBef>
                <a:spcPts val="48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95" name="Google Shape;95;p18"/>
          <p:cNvSpPr txBox="1">
            <a:spLocks noGrp="1"/>
          </p:cNvSpPr>
          <p:nvPr>
            <p:ph type="dt" idx="10"/>
          </p:nvPr>
        </p:nvSpPr>
        <p:spPr>
          <a:xfrm>
            <a:off x="609600" y="6356351"/>
            <a:ext cx="2844800" cy="365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600">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96" name="Google Shape;96;p18"/>
          <p:cNvSpPr txBox="1">
            <a:spLocks noGrp="1"/>
          </p:cNvSpPr>
          <p:nvPr>
            <p:ph type="ftr" idx="11"/>
          </p:nvPr>
        </p:nvSpPr>
        <p:spPr>
          <a:xfrm>
            <a:off x="4165600" y="6356351"/>
            <a:ext cx="3860800" cy="365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600">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97" name="Google Shape;97;p18"/>
          <p:cNvSpPr txBox="1">
            <a:spLocks noGrp="1"/>
          </p:cNvSpPr>
          <p:nvPr>
            <p:ph type="sldNum" idx="12"/>
          </p:nvPr>
        </p:nvSpPr>
        <p:spPr>
          <a:xfrm>
            <a:off x="8737600" y="6356351"/>
            <a:ext cx="2844800" cy="3652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a:solidFill>
                  <a:srgbClr val="888888"/>
                </a:solidFill>
                <a:latin typeface="Calibri"/>
                <a:ea typeface="Calibri"/>
                <a:cs typeface="Calibri"/>
                <a:sym typeface="Calibri"/>
              </a:defRPr>
            </a:lvl1pPr>
            <a:lvl2pPr marL="0" marR="0" lvl="1" indent="0" algn="r" rtl="0">
              <a:spcBef>
                <a:spcPts val="0"/>
              </a:spcBef>
              <a:buNone/>
              <a:defRPr sz="1600">
                <a:solidFill>
                  <a:srgbClr val="888888"/>
                </a:solidFill>
                <a:latin typeface="Calibri"/>
                <a:ea typeface="Calibri"/>
                <a:cs typeface="Calibri"/>
                <a:sym typeface="Calibri"/>
              </a:defRPr>
            </a:lvl2pPr>
            <a:lvl3pPr marL="0" marR="0" lvl="2" indent="0" algn="r" rtl="0">
              <a:spcBef>
                <a:spcPts val="0"/>
              </a:spcBef>
              <a:buNone/>
              <a:defRPr sz="1600">
                <a:solidFill>
                  <a:srgbClr val="888888"/>
                </a:solidFill>
                <a:latin typeface="Calibri"/>
                <a:ea typeface="Calibri"/>
                <a:cs typeface="Calibri"/>
                <a:sym typeface="Calibri"/>
              </a:defRPr>
            </a:lvl3pPr>
            <a:lvl4pPr marL="0" marR="0" lvl="3" indent="0" algn="r" rtl="0">
              <a:spcBef>
                <a:spcPts val="0"/>
              </a:spcBef>
              <a:buNone/>
              <a:defRPr sz="1600">
                <a:solidFill>
                  <a:srgbClr val="888888"/>
                </a:solidFill>
                <a:latin typeface="Calibri"/>
                <a:ea typeface="Calibri"/>
                <a:cs typeface="Calibri"/>
                <a:sym typeface="Calibri"/>
              </a:defRPr>
            </a:lvl4pPr>
            <a:lvl5pPr marL="0" marR="0" lvl="4" indent="0" algn="r" rtl="0">
              <a:spcBef>
                <a:spcPts val="0"/>
              </a:spcBef>
              <a:buNone/>
              <a:defRPr sz="1600">
                <a:solidFill>
                  <a:srgbClr val="888888"/>
                </a:solidFill>
                <a:latin typeface="Calibri"/>
                <a:ea typeface="Calibri"/>
                <a:cs typeface="Calibri"/>
                <a:sym typeface="Calibri"/>
              </a:defRPr>
            </a:lvl5pPr>
            <a:lvl6pPr marL="0" marR="0" lvl="5" indent="0" algn="r" rtl="0">
              <a:spcBef>
                <a:spcPts val="0"/>
              </a:spcBef>
              <a:buNone/>
              <a:defRPr sz="1600">
                <a:solidFill>
                  <a:srgbClr val="888888"/>
                </a:solidFill>
                <a:latin typeface="Calibri"/>
                <a:ea typeface="Calibri"/>
                <a:cs typeface="Calibri"/>
                <a:sym typeface="Calibri"/>
              </a:defRPr>
            </a:lvl6pPr>
            <a:lvl7pPr marL="0" marR="0" lvl="6" indent="0" algn="r" rtl="0">
              <a:spcBef>
                <a:spcPts val="0"/>
              </a:spcBef>
              <a:buNone/>
              <a:defRPr sz="1600">
                <a:solidFill>
                  <a:srgbClr val="888888"/>
                </a:solidFill>
                <a:latin typeface="Calibri"/>
                <a:ea typeface="Calibri"/>
                <a:cs typeface="Calibri"/>
                <a:sym typeface="Calibri"/>
              </a:defRPr>
            </a:lvl7pPr>
            <a:lvl8pPr marL="0" marR="0" lvl="7" indent="0" algn="r" rtl="0">
              <a:spcBef>
                <a:spcPts val="0"/>
              </a:spcBef>
              <a:buNone/>
              <a:defRPr sz="1600">
                <a:solidFill>
                  <a:srgbClr val="888888"/>
                </a:solidFill>
                <a:latin typeface="Calibri"/>
                <a:ea typeface="Calibri"/>
                <a:cs typeface="Calibri"/>
                <a:sym typeface="Calibri"/>
              </a:defRPr>
            </a:lvl8pPr>
            <a:lvl9pPr marL="0" marR="0" lvl="8" indent="0" algn="r" rtl="0">
              <a:spcBef>
                <a:spcPts val="0"/>
              </a:spcBef>
              <a:buNone/>
              <a:defRPr sz="1600">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195052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98"/>
        <p:cNvGrpSpPr/>
        <p:nvPr/>
      </p:nvGrpSpPr>
      <p:grpSpPr>
        <a:xfrm>
          <a:off x="0" y="0"/>
          <a:ext cx="0" cy="0"/>
          <a:chOff x="0" y="0"/>
          <a:chExt cx="0" cy="0"/>
        </a:xfrm>
      </p:grpSpPr>
      <p:sp>
        <p:nvSpPr>
          <p:cNvPr id="99" name="Google Shape;99;p19"/>
          <p:cNvSpPr txBox="1">
            <a:spLocks noGrp="1"/>
          </p:cNvSpPr>
          <p:nvPr>
            <p:ph type="title"/>
          </p:nvPr>
        </p:nvSpPr>
        <p:spPr>
          <a:xfrm>
            <a:off x="609600" y="274637"/>
            <a:ext cx="10972800" cy="114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chemeClr val="dk1"/>
              </a:buClr>
              <a:buSzPts val="1400"/>
              <a:buFont typeface="Calibri"/>
              <a:buNone/>
              <a:defRPr sz="5867"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
        <p:nvSpPr>
          <p:cNvPr id="100" name="Google Shape;100;p19"/>
          <p:cNvSpPr txBox="1">
            <a:spLocks noGrp="1"/>
          </p:cNvSpPr>
          <p:nvPr>
            <p:ph type="body" idx="1"/>
          </p:nvPr>
        </p:nvSpPr>
        <p:spPr>
          <a:xfrm>
            <a:off x="609600" y="1535113"/>
            <a:ext cx="5386800" cy="640000"/>
          </a:xfrm>
          <a:prstGeom prst="rect">
            <a:avLst/>
          </a:prstGeom>
          <a:noFill/>
          <a:ln>
            <a:noFill/>
          </a:ln>
        </p:spPr>
        <p:txBody>
          <a:bodyPr spcFirstLastPara="1" wrap="square" lIns="91425" tIns="91425" rIns="91425" bIns="91425" anchor="b" anchorCtr="0">
            <a:noAutofit/>
          </a:bodyPr>
          <a:lstStyle>
            <a:lvl1pPr marL="609585" marR="0" lvl="0" indent="-304792" algn="l" rtl="0">
              <a:spcBef>
                <a:spcPts val="640"/>
              </a:spcBef>
              <a:spcAft>
                <a:spcPts val="0"/>
              </a:spcAft>
              <a:buClr>
                <a:schemeClr val="dk1"/>
              </a:buClr>
              <a:buSzPts val="3200"/>
              <a:buFont typeface="Arial"/>
              <a:buNone/>
              <a:defRPr sz="3200" b="1" i="0" u="none" strike="noStrike" cap="none">
                <a:solidFill>
                  <a:schemeClr val="dk1"/>
                </a:solidFill>
                <a:latin typeface="Calibri"/>
                <a:ea typeface="Calibri"/>
                <a:cs typeface="Calibri"/>
                <a:sym typeface="Calibri"/>
              </a:defRPr>
            </a:lvl1pPr>
            <a:lvl2pPr marL="1219170" marR="0" lvl="1" indent="-304792" algn="l" rtl="0">
              <a:spcBef>
                <a:spcPts val="533"/>
              </a:spcBef>
              <a:spcAft>
                <a:spcPts val="0"/>
              </a:spcAft>
              <a:buClr>
                <a:schemeClr val="dk1"/>
              </a:buClr>
              <a:buSzPts val="2800"/>
              <a:buFont typeface="Arial"/>
              <a:buNone/>
              <a:defRPr sz="2667" b="1" i="0" u="none" strike="noStrike" cap="none">
                <a:solidFill>
                  <a:schemeClr val="dk1"/>
                </a:solidFill>
                <a:latin typeface="Calibri"/>
                <a:ea typeface="Calibri"/>
                <a:cs typeface="Calibri"/>
                <a:sym typeface="Calibri"/>
              </a:defRPr>
            </a:lvl2pPr>
            <a:lvl3pPr marL="1828754" marR="0" lvl="2" indent="-304792" algn="l" rtl="0">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3pPr>
            <a:lvl4pPr marL="2438339" marR="0" lvl="3" indent="-304792" algn="l" rtl="0">
              <a:spcBef>
                <a:spcPts val="427"/>
              </a:spcBef>
              <a:spcAft>
                <a:spcPts val="0"/>
              </a:spcAft>
              <a:buClr>
                <a:schemeClr val="dk1"/>
              </a:buClr>
              <a:buSzPts val="2000"/>
              <a:buFont typeface="Arial"/>
              <a:buNone/>
              <a:defRPr sz="2133" b="1" i="0" u="none" strike="noStrike" cap="none">
                <a:solidFill>
                  <a:schemeClr val="dk1"/>
                </a:solidFill>
                <a:latin typeface="Calibri"/>
                <a:ea typeface="Calibri"/>
                <a:cs typeface="Calibri"/>
                <a:sym typeface="Calibri"/>
              </a:defRPr>
            </a:lvl4pPr>
            <a:lvl5pPr marL="3047924" marR="0" lvl="4" indent="-304792" algn="l" rtl="0">
              <a:spcBef>
                <a:spcPts val="427"/>
              </a:spcBef>
              <a:spcAft>
                <a:spcPts val="0"/>
              </a:spcAft>
              <a:buClr>
                <a:schemeClr val="dk1"/>
              </a:buClr>
              <a:buSzPts val="2000"/>
              <a:buFont typeface="Arial"/>
              <a:buNone/>
              <a:defRPr sz="2133" b="1" i="0" u="none" strike="noStrike" cap="none">
                <a:solidFill>
                  <a:schemeClr val="dk1"/>
                </a:solidFill>
                <a:latin typeface="Calibri"/>
                <a:ea typeface="Calibri"/>
                <a:cs typeface="Calibri"/>
                <a:sym typeface="Calibri"/>
              </a:defRPr>
            </a:lvl5pPr>
            <a:lvl6pPr marL="3657509" marR="0" lvl="5" indent="-304792" algn="l" rtl="0">
              <a:spcBef>
                <a:spcPts val="427"/>
              </a:spcBef>
              <a:spcAft>
                <a:spcPts val="0"/>
              </a:spcAft>
              <a:buClr>
                <a:schemeClr val="dk1"/>
              </a:buClr>
              <a:buSzPts val="2000"/>
              <a:buFont typeface="Arial"/>
              <a:buNone/>
              <a:defRPr sz="2133" b="1" i="0" u="none" strike="noStrike" cap="none">
                <a:solidFill>
                  <a:schemeClr val="dk1"/>
                </a:solidFill>
                <a:latin typeface="Calibri"/>
                <a:ea typeface="Calibri"/>
                <a:cs typeface="Calibri"/>
                <a:sym typeface="Calibri"/>
              </a:defRPr>
            </a:lvl6pPr>
            <a:lvl7pPr marL="4267093" marR="0" lvl="6" indent="-304792" algn="l" rtl="0">
              <a:spcBef>
                <a:spcPts val="427"/>
              </a:spcBef>
              <a:spcAft>
                <a:spcPts val="0"/>
              </a:spcAft>
              <a:buClr>
                <a:schemeClr val="dk1"/>
              </a:buClr>
              <a:buSzPts val="2000"/>
              <a:buFont typeface="Arial"/>
              <a:buNone/>
              <a:defRPr sz="2133" b="1" i="0" u="none" strike="noStrike" cap="none">
                <a:solidFill>
                  <a:schemeClr val="dk1"/>
                </a:solidFill>
                <a:latin typeface="Calibri"/>
                <a:ea typeface="Calibri"/>
                <a:cs typeface="Calibri"/>
                <a:sym typeface="Calibri"/>
              </a:defRPr>
            </a:lvl7pPr>
            <a:lvl8pPr marL="4876678" marR="0" lvl="7" indent="-304792" algn="l" rtl="0">
              <a:spcBef>
                <a:spcPts val="427"/>
              </a:spcBef>
              <a:spcAft>
                <a:spcPts val="0"/>
              </a:spcAft>
              <a:buClr>
                <a:schemeClr val="dk1"/>
              </a:buClr>
              <a:buSzPts val="2000"/>
              <a:buFont typeface="Arial"/>
              <a:buNone/>
              <a:defRPr sz="2133" b="1" i="0" u="none" strike="noStrike" cap="none">
                <a:solidFill>
                  <a:schemeClr val="dk1"/>
                </a:solidFill>
                <a:latin typeface="Calibri"/>
                <a:ea typeface="Calibri"/>
                <a:cs typeface="Calibri"/>
                <a:sym typeface="Calibri"/>
              </a:defRPr>
            </a:lvl8pPr>
            <a:lvl9pPr marL="5486263" marR="0" lvl="8" indent="-304792" algn="l" rtl="0">
              <a:spcBef>
                <a:spcPts val="427"/>
              </a:spcBef>
              <a:spcAft>
                <a:spcPts val="0"/>
              </a:spcAft>
              <a:buClr>
                <a:schemeClr val="dk1"/>
              </a:buClr>
              <a:buSzPts val="2000"/>
              <a:buFont typeface="Arial"/>
              <a:buNone/>
              <a:defRPr sz="2133" b="1" i="0" u="none" strike="noStrike" cap="none">
                <a:solidFill>
                  <a:schemeClr val="dk1"/>
                </a:solidFill>
                <a:latin typeface="Calibri"/>
                <a:ea typeface="Calibri"/>
                <a:cs typeface="Calibri"/>
                <a:sym typeface="Calibri"/>
              </a:defRPr>
            </a:lvl9pPr>
          </a:lstStyle>
          <a:p>
            <a:endParaRPr/>
          </a:p>
        </p:txBody>
      </p:sp>
      <p:sp>
        <p:nvSpPr>
          <p:cNvPr id="101" name="Google Shape;101;p19"/>
          <p:cNvSpPr txBox="1">
            <a:spLocks noGrp="1"/>
          </p:cNvSpPr>
          <p:nvPr>
            <p:ph type="body" idx="2"/>
          </p:nvPr>
        </p:nvSpPr>
        <p:spPr>
          <a:xfrm>
            <a:off x="609600" y="2174875"/>
            <a:ext cx="5386800" cy="3951200"/>
          </a:xfrm>
          <a:prstGeom prst="rect">
            <a:avLst/>
          </a:prstGeom>
          <a:noFill/>
          <a:ln>
            <a:noFill/>
          </a:ln>
        </p:spPr>
        <p:txBody>
          <a:bodyPr spcFirstLastPara="1" wrap="square" lIns="91425" tIns="91425" rIns="91425" bIns="91425" anchor="t" anchorCtr="0">
            <a:noAutofit/>
          </a:bodyPr>
          <a:lstStyle>
            <a:lvl1pPr marL="609585" marR="0" lvl="0" indent="-507987" algn="l" rtl="0">
              <a:spcBef>
                <a:spcPts val="640"/>
              </a:spcBef>
              <a:spcAft>
                <a:spcPts val="0"/>
              </a:spcAft>
              <a:buClr>
                <a:schemeClr val="dk1"/>
              </a:buClr>
              <a:buSzPts val="2400"/>
              <a:buFont typeface="Arial"/>
              <a:buChar char="•"/>
              <a:defRPr sz="3200" b="0" i="0" u="none" strike="noStrike" cap="none">
                <a:solidFill>
                  <a:schemeClr val="dk1"/>
                </a:solidFill>
                <a:latin typeface="Calibri"/>
                <a:ea typeface="Calibri"/>
                <a:cs typeface="Calibri"/>
                <a:sym typeface="Calibri"/>
              </a:defRPr>
            </a:lvl1pPr>
            <a:lvl2pPr marL="1219170" marR="0" lvl="1"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2pPr>
            <a:lvl3pPr marL="1828754" marR="0" lvl="2" indent="-457189" algn="l" rtl="0">
              <a:spcBef>
                <a:spcPts val="48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40256" algn="l" rtl="0">
              <a:spcBef>
                <a:spcPts val="427"/>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4pPr>
            <a:lvl5pPr marL="3047924" marR="0" lvl="4" indent="-440256" algn="l" rtl="0">
              <a:spcBef>
                <a:spcPts val="427"/>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5pPr>
            <a:lvl6pPr marL="3657509" marR="0" lvl="5" indent="-440256" algn="l" rtl="0">
              <a:spcBef>
                <a:spcPts val="427"/>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6pPr>
            <a:lvl7pPr marL="4267093" marR="0" lvl="6" indent="-440256" algn="l" rtl="0">
              <a:spcBef>
                <a:spcPts val="427"/>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7pPr>
            <a:lvl8pPr marL="4876678" marR="0" lvl="7" indent="-440256" algn="l" rtl="0">
              <a:spcBef>
                <a:spcPts val="427"/>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8pPr>
            <a:lvl9pPr marL="5486263" marR="0" lvl="8" indent="-440256" algn="l" rtl="0">
              <a:spcBef>
                <a:spcPts val="427"/>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9pPr>
          </a:lstStyle>
          <a:p>
            <a:endParaRPr/>
          </a:p>
        </p:txBody>
      </p:sp>
      <p:sp>
        <p:nvSpPr>
          <p:cNvPr id="102" name="Google Shape;102;p19"/>
          <p:cNvSpPr txBox="1">
            <a:spLocks noGrp="1"/>
          </p:cNvSpPr>
          <p:nvPr>
            <p:ph type="body" idx="3"/>
          </p:nvPr>
        </p:nvSpPr>
        <p:spPr>
          <a:xfrm>
            <a:off x="6193367" y="1535113"/>
            <a:ext cx="5389200" cy="640000"/>
          </a:xfrm>
          <a:prstGeom prst="rect">
            <a:avLst/>
          </a:prstGeom>
          <a:noFill/>
          <a:ln>
            <a:noFill/>
          </a:ln>
        </p:spPr>
        <p:txBody>
          <a:bodyPr spcFirstLastPara="1" wrap="square" lIns="91425" tIns="91425" rIns="91425" bIns="91425" anchor="b" anchorCtr="0">
            <a:noAutofit/>
          </a:bodyPr>
          <a:lstStyle>
            <a:lvl1pPr marL="609585" marR="0" lvl="0" indent="-304792" algn="l" rtl="0">
              <a:spcBef>
                <a:spcPts val="640"/>
              </a:spcBef>
              <a:spcAft>
                <a:spcPts val="0"/>
              </a:spcAft>
              <a:buClr>
                <a:schemeClr val="dk1"/>
              </a:buClr>
              <a:buSzPts val="3200"/>
              <a:buFont typeface="Arial"/>
              <a:buNone/>
              <a:defRPr sz="3200" b="1" i="0" u="none" strike="noStrike" cap="none">
                <a:solidFill>
                  <a:schemeClr val="dk1"/>
                </a:solidFill>
                <a:latin typeface="Calibri"/>
                <a:ea typeface="Calibri"/>
                <a:cs typeface="Calibri"/>
                <a:sym typeface="Calibri"/>
              </a:defRPr>
            </a:lvl1pPr>
            <a:lvl2pPr marL="1219170" marR="0" lvl="1" indent="-304792" algn="l" rtl="0">
              <a:spcBef>
                <a:spcPts val="533"/>
              </a:spcBef>
              <a:spcAft>
                <a:spcPts val="0"/>
              </a:spcAft>
              <a:buClr>
                <a:schemeClr val="dk1"/>
              </a:buClr>
              <a:buSzPts val="2800"/>
              <a:buFont typeface="Arial"/>
              <a:buNone/>
              <a:defRPr sz="2667" b="1" i="0" u="none" strike="noStrike" cap="none">
                <a:solidFill>
                  <a:schemeClr val="dk1"/>
                </a:solidFill>
                <a:latin typeface="Calibri"/>
                <a:ea typeface="Calibri"/>
                <a:cs typeface="Calibri"/>
                <a:sym typeface="Calibri"/>
              </a:defRPr>
            </a:lvl2pPr>
            <a:lvl3pPr marL="1828754" marR="0" lvl="2" indent="-304792" algn="l" rtl="0">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3pPr>
            <a:lvl4pPr marL="2438339" marR="0" lvl="3" indent="-304792" algn="l" rtl="0">
              <a:spcBef>
                <a:spcPts val="427"/>
              </a:spcBef>
              <a:spcAft>
                <a:spcPts val="0"/>
              </a:spcAft>
              <a:buClr>
                <a:schemeClr val="dk1"/>
              </a:buClr>
              <a:buSzPts val="2000"/>
              <a:buFont typeface="Arial"/>
              <a:buNone/>
              <a:defRPr sz="2133" b="1" i="0" u="none" strike="noStrike" cap="none">
                <a:solidFill>
                  <a:schemeClr val="dk1"/>
                </a:solidFill>
                <a:latin typeface="Calibri"/>
                <a:ea typeface="Calibri"/>
                <a:cs typeface="Calibri"/>
                <a:sym typeface="Calibri"/>
              </a:defRPr>
            </a:lvl4pPr>
            <a:lvl5pPr marL="3047924" marR="0" lvl="4" indent="-304792" algn="l" rtl="0">
              <a:spcBef>
                <a:spcPts val="427"/>
              </a:spcBef>
              <a:spcAft>
                <a:spcPts val="0"/>
              </a:spcAft>
              <a:buClr>
                <a:schemeClr val="dk1"/>
              </a:buClr>
              <a:buSzPts val="2000"/>
              <a:buFont typeface="Arial"/>
              <a:buNone/>
              <a:defRPr sz="2133" b="1" i="0" u="none" strike="noStrike" cap="none">
                <a:solidFill>
                  <a:schemeClr val="dk1"/>
                </a:solidFill>
                <a:latin typeface="Calibri"/>
                <a:ea typeface="Calibri"/>
                <a:cs typeface="Calibri"/>
                <a:sym typeface="Calibri"/>
              </a:defRPr>
            </a:lvl5pPr>
            <a:lvl6pPr marL="3657509" marR="0" lvl="5" indent="-304792" algn="l" rtl="0">
              <a:spcBef>
                <a:spcPts val="427"/>
              </a:spcBef>
              <a:spcAft>
                <a:spcPts val="0"/>
              </a:spcAft>
              <a:buClr>
                <a:schemeClr val="dk1"/>
              </a:buClr>
              <a:buSzPts val="2000"/>
              <a:buFont typeface="Arial"/>
              <a:buNone/>
              <a:defRPr sz="2133" b="1" i="0" u="none" strike="noStrike" cap="none">
                <a:solidFill>
                  <a:schemeClr val="dk1"/>
                </a:solidFill>
                <a:latin typeface="Calibri"/>
                <a:ea typeface="Calibri"/>
                <a:cs typeface="Calibri"/>
                <a:sym typeface="Calibri"/>
              </a:defRPr>
            </a:lvl6pPr>
            <a:lvl7pPr marL="4267093" marR="0" lvl="6" indent="-304792" algn="l" rtl="0">
              <a:spcBef>
                <a:spcPts val="427"/>
              </a:spcBef>
              <a:spcAft>
                <a:spcPts val="0"/>
              </a:spcAft>
              <a:buClr>
                <a:schemeClr val="dk1"/>
              </a:buClr>
              <a:buSzPts val="2000"/>
              <a:buFont typeface="Arial"/>
              <a:buNone/>
              <a:defRPr sz="2133" b="1" i="0" u="none" strike="noStrike" cap="none">
                <a:solidFill>
                  <a:schemeClr val="dk1"/>
                </a:solidFill>
                <a:latin typeface="Calibri"/>
                <a:ea typeface="Calibri"/>
                <a:cs typeface="Calibri"/>
                <a:sym typeface="Calibri"/>
              </a:defRPr>
            </a:lvl7pPr>
            <a:lvl8pPr marL="4876678" marR="0" lvl="7" indent="-304792" algn="l" rtl="0">
              <a:spcBef>
                <a:spcPts val="427"/>
              </a:spcBef>
              <a:spcAft>
                <a:spcPts val="0"/>
              </a:spcAft>
              <a:buClr>
                <a:schemeClr val="dk1"/>
              </a:buClr>
              <a:buSzPts val="2000"/>
              <a:buFont typeface="Arial"/>
              <a:buNone/>
              <a:defRPr sz="2133" b="1" i="0" u="none" strike="noStrike" cap="none">
                <a:solidFill>
                  <a:schemeClr val="dk1"/>
                </a:solidFill>
                <a:latin typeface="Calibri"/>
                <a:ea typeface="Calibri"/>
                <a:cs typeface="Calibri"/>
                <a:sym typeface="Calibri"/>
              </a:defRPr>
            </a:lvl8pPr>
            <a:lvl9pPr marL="5486263" marR="0" lvl="8" indent="-304792" algn="l" rtl="0">
              <a:spcBef>
                <a:spcPts val="427"/>
              </a:spcBef>
              <a:spcAft>
                <a:spcPts val="0"/>
              </a:spcAft>
              <a:buClr>
                <a:schemeClr val="dk1"/>
              </a:buClr>
              <a:buSzPts val="2000"/>
              <a:buFont typeface="Arial"/>
              <a:buNone/>
              <a:defRPr sz="2133" b="1" i="0" u="none" strike="noStrike" cap="none">
                <a:solidFill>
                  <a:schemeClr val="dk1"/>
                </a:solidFill>
                <a:latin typeface="Calibri"/>
                <a:ea typeface="Calibri"/>
                <a:cs typeface="Calibri"/>
                <a:sym typeface="Calibri"/>
              </a:defRPr>
            </a:lvl9pPr>
          </a:lstStyle>
          <a:p>
            <a:endParaRPr/>
          </a:p>
        </p:txBody>
      </p:sp>
      <p:sp>
        <p:nvSpPr>
          <p:cNvPr id="103" name="Google Shape;103;p19"/>
          <p:cNvSpPr txBox="1">
            <a:spLocks noGrp="1"/>
          </p:cNvSpPr>
          <p:nvPr>
            <p:ph type="body" idx="4"/>
          </p:nvPr>
        </p:nvSpPr>
        <p:spPr>
          <a:xfrm>
            <a:off x="6193367" y="2174875"/>
            <a:ext cx="5389200" cy="3951200"/>
          </a:xfrm>
          <a:prstGeom prst="rect">
            <a:avLst/>
          </a:prstGeom>
          <a:noFill/>
          <a:ln>
            <a:noFill/>
          </a:ln>
        </p:spPr>
        <p:txBody>
          <a:bodyPr spcFirstLastPara="1" wrap="square" lIns="91425" tIns="91425" rIns="91425" bIns="91425" anchor="t" anchorCtr="0">
            <a:noAutofit/>
          </a:bodyPr>
          <a:lstStyle>
            <a:lvl1pPr marL="609585" marR="0" lvl="0" indent="-507987" algn="l" rtl="0">
              <a:spcBef>
                <a:spcPts val="640"/>
              </a:spcBef>
              <a:spcAft>
                <a:spcPts val="0"/>
              </a:spcAft>
              <a:buClr>
                <a:schemeClr val="dk1"/>
              </a:buClr>
              <a:buSzPts val="2400"/>
              <a:buFont typeface="Arial"/>
              <a:buChar char="•"/>
              <a:defRPr sz="3200" b="0" i="0" u="none" strike="noStrike" cap="none">
                <a:solidFill>
                  <a:schemeClr val="dk1"/>
                </a:solidFill>
                <a:latin typeface="Calibri"/>
                <a:ea typeface="Calibri"/>
                <a:cs typeface="Calibri"/>
                <a:sym typeface="Calibri"/>
              </a:defRPr>
            </a:lvl1pPr>
            <a:lvl2pPr marL="1219170" marR="0" lvl="1"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2pPr>
            <a:lvl3pPr marL="1828754" marR="0" lvl="2" indent="-457189" algn="l" rtl="0">
              <a:spcBef>
                <a:spcPts val="48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2438339" marR="0" lvl="3" indent="-440256" algn="l" rtl="0">
              <a:spcBef>
                <a:spcPts val="427"/>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4pPr>
            <a:lvl5pPr marL="3047924" marR="0" lvl="4" indent="-440256" algn="l" rtl="0">
              <a:spcBef>
                <a:spcPts val="427"/>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5pPr>
            <a:lvl6pPr marL="3657509" marR="0" lvl="5" indent="-440256" algn="l" rtl="0">
              <a:spcBef>
                <a:spcPts val="427"/>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6pPr>
            <a:lvl7pPr marL="4267093" marR="0" lvl="6" indent="-440256" algn="l" rtl="0">
              <a:spcBef>
                <a:spcPts val="427"/>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7pPr>
            <a:lvl8pPr marL="4876678" marR="0" lvl="7" indent="-440256" algn="l" rtl="0">
              <a:spcBef>
                <a:spcPts val="427"/>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8pPr>
            <a:lvl9pPr marL="5486263" marR="0" lvl="8" indent="-440256" algn="l" rtl="0">
              <a:spcBef>
                <a:spcPts val="427"/>
              </a:spcBef>
              <a:spcAft>
                <a:spcPts val="0"/>
              </a:spcAft>
              <a:buClr>
                <a:schemeClr val="dk1"/>
              </a:buClr>
              <a:buSzPts val="1600"/>
              <a:buFont typeface="Arial"/>
              <a:buChar char="•"/>
              <a:defRPr sz="2133" b="0" i="0" u="none" strike="noStrike" cap="none">
                <a:solidFill>
                  <a:schemeClr val="dk1"/>
                </a:solidFill>
                <a:latin typeface="Calibri"/>
                <a:ea typeface="Calibri"/>
                <a:cs typeface="Calibri"/>
                <a:sym typeface="Calibri"/>
              </a:defRPr>
            </a:lvl9pPr>
          </a:lstStyle>
          <a:p>
            <a:endParaRPr/>
          </a:p>
        </p:txBody>
      </p:sp>
      <p:sp>
        <p:nvSpPr>
          <p:cNvPr id="104" name="Google Shape;104;p19"/>
          <p:cNvSpPr txBox="1">
            <a:spLocks noGrp="1"/>
          </p:cNvSpPr>
          <p:nvPr>
            <p:ph type="dt" idx="10"/>
          </p:nvPr>
        </p:nvSpPr>
        <p:spPr>
          <a:xfrm>
            <a:off x="609600" y="6356351"/>
            <a:ext cx="2844800" cy="365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600">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105" name="Google Shape;105;p19"/>
          <p:cNvSpPr txBox="1">
            <a:spLocks noGrp="1"/>
          </p:cNvSpPr>
          <p:nvPr>
            <p:ph type="ftr" idx="11"/>
          </p:nvPr>
        </p:nvSpPr>
        <p:spPr>
          <a:xfrm>
            <a:off x="4165600" y="6356351"/>
            <a:ext cx="3860800" cy="365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600">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106" name="Google Shape;106;p19"/>
          <p:cNvSpPr txBox="1">
            <a:spLocks noGrp="1"/>
          </p:cNvSpPr>
          <p:nvPr>
            <p:ph type="sldNum" idx="12"/>
          </p:nvPr>
        </p:nvSpPr>
        <p:spPr>
          <a:xfrm>
            <a:off x="8737600" y="6356351"/>
            <a:ext cx="2844800" cy="3652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a:solidFill>
                  <a:srgbClr val="888888"/>
                </a:solidFill>
                <a:latin typeface="Calibri"/>
                <a:ea typeface="Calibri"/>
                <a:cs typeface="Calibri"/>
                <a:sym typeface="Calibri"/>
              </a:defRPr>
            </a:lvl1pPr>
            <a:lvl2pPr marL="0" marR="0" lvl="1" indent="0" algn="r" rtl="0">
              <a:spcBef>
                <a:spcPts val="0"/>
              </a:spcBef>
              <a:buNone/>
              <a:defRPr sz="1600">
                <a:solidFill>
                  <a:srgbClr val="888888"/>
                </a:solidFill>
                <a:latin typeface="Calibri"/>
                <a:ea typeface="Calibri"/>
                <a:cs typeface="Calibri"/>
                <a:sym typeface="Calibri"/>
              </a:defRPr>
            </a:lvl2pPr>
            <a:lvl3pPr marL="0" marR="0" lvl="2" indent="0" algn="r" rtl="0">
              <a:spcBef>
                <a:spcPts val="0"/>
              </a:spcBef>
              <a:buNone/>
              <a:defRPr sz="1600">
                <a:solidFill>
                  <a:srgbClr val="888888"/>
                </a:solidFill>
                <a:latin typeface="Calibri"/>
                <a:ea typeface="Calibri"/>
                <a:cs typeface="Calibri"/>
                <a:sym typeface="Calibri"/>
              </a:defRPr>
            </a:lvl3pPr>
            <a:lvl4pPr marL="0" marR="0" lvl="3" indent="0" algn="r" rtl="0">
              <a:spcBef>
                <a:spcPts val="0"/>
              </a:spcBef>
              <a:buNone/>
              <a:defRPr sz="1600">
                <a:solidFill>
                  <a:srgbClr val="888888"/>
                </a:solidFill>
                <a:latin typeface="Calibri"/>
                <a:ea typeface="Calibri"/>
                <a:cs typeface="Calibri"/>
                <a:sym typeface="Calibri"/>
              </a:defRPr>
            </a:lvl4pPr>
            <a:lvl5pPr marL="0" marR="0" lvl="4" indent="0" algn="r" rtl="0">
              <a:spcBef>
                <a:spcPts val="0"/>
              </a:spcBef>
              <a:buNone/>
              <a:defRPr sz="1600">
                <a:solidFill>
                  <a:srgbClr val="888888"/>
                </a:solidFill>
                <a:latin typeface="Calibri"/>
                <a:ea typeface="Calibri"/>
                <a:cs typeface="Calibri"/>
                <a:sym typeface="Calibri"/>
              </a:defRPr>
            </a:lvl5pPr>
            <a:lvl6pPr marL="0" marR="0" lvl="5" indent="0" algn="r" rtl="0">
              <a:spcBef>
                <a:spcPts val="0"/>
              </a:spcBef>
              <a:buNone/>
              <a:defRPr sz="1600">
                <a:solidFill>
                  <a:srgbClr val="888888"/>
                </a:solidFill>
                <a:latin typeface="Calibri"/>
                <a:ea typeface="Calibri"/>
                <a:cs typeface="Calibri"/>
                <a:sym typeface="Calibri"/>
              </a:defRPr>
            </a:lvl6pPr>
            <a:lvl7pPr marL="0" marR="0" lvl="6" indent="0" algn="r" rtl="0">
              <a:spcBef>
                <a:spcPts val="0"/>
              </a:spcBef>
              <a:buNone/>
              <a:defRPr sz="1600">
                <a:solidFill>
                  <a:srgbClr val="888888"/>
                </a:solidFill>
                <a:latin typeface="Calibri"/>
                <a:ea typeface="Calibri"/>
                <a:cs typeface="Calibri"/>
                <a:sym typeface="Calibri"/>
              </a:defRPr>
            </a:lvl7pPr>
            <a:lvl8pPr marL="0" marR="0" lvl="7" indent="0" algn="r" rtl="0">
              <a:spcBef>
                <a:spcPts val="0"/>
              </a:spcBef>
              <a:buNone/>
              <a:defRPr sz="1600">
                <a:solidFill>
                  <a:srgbClr val="888888"/>
                </a:solidFill>
                <a:latin typeface="Calibri"/>
                <a:ea typeface="Calibri"/>
                <a:cs typeface="Calibri"/>
                <a:sym typeface="Calibri"/>
              </a:defRPr>
            </a:lvl8pPr>
            <a:lvl9pPr marL="0" marR="0" lvl="8" indent="0" algn="r" rtl="0">
              <a:spcBef>
                <a:spcPts val="0"/>
              </a:spcBef>
              <a:buNone/>
              <a:defRPr sz="1600">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046061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7"/>
        <p:cNvGrpSpPr/>
        <p:nvPr/>
      </p:nvGrpSpPr>
      <p:grpSpPr>
        <a:xfrm>
          <a:off x="0" y="0"/>
          <a:ext cx="0" cy="0"/>
          <a:chOff x="0" y="0"/>
          <a:chExt cx="0" cy="0"/>
        </a:xfrm>
      </p:grpSpPr>
      <p:sp>
        <p:nvSpPr>
          <p:cNvPr id="108" name="Google Shape;108;p20"/>
          <p:cNvSpPr txBox="1">
            <a:spLocks noGrp="1"/>
          </p:cNvSpPr>
          <p:nvPr>
            <p:ph type="dt" idx="10"/>
          </p:nvPr>
        </p:nvSpPr>
        <p:spPr>
          <a:xfrm>
            <a:off x="609600" y="6356351"/>
            <a:ext cx="2844800" cy="365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600">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109" name="Google Shape;109;p20"/>
          <p:cNvSpPr txBox="1">
            <a:spLocks noGrp="1"/>
          </p:cNvSpPr>
          <p:nvPr>
            <p:ph type="ftr" idx="11"/>
          </p:nvPr>
        </p:nvSpPr>
        <p:spPr>
          <a:xfrm>
            <a:off x="4165600" y="6356351"/>
            <a:ext cx="3860800" cy="365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600">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110" name="Google Shape;110;p20"/>
          <p:cNvSpPr txBox="1">
            <a:spLocks noGrp="1"/>
          </p:cNvSpPr>
          <p:nvPr>
            <p:ph type="sldNum" idx="12"/>
          </p:nvPr>
        </p:nvSpPr>
        <p:spPr>
          <a:xfrm>
            <a:off x="8737600" y="6356351"/>
            <a:ext cx="2844800" cy="3652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a:solidFill>
                  <a:srgbClr val="888888"/>
                </a:solidFill>
                <a:latin typeface="Calibri"/>
                <a:ea typeface="Calibri"/>
                <a:cs typeface="Calibri"/>
                <a:sym typeface="Calibri"/>
              </a:defRPr>
            </a:lvl1pPr>
            <a:lvl2pPr marL="0" marR="0" lvl="1" indent="0" algn="r" rtl="0">
              <a:spcBef>
                <a:spcPts val="0"/>
              </a:spcBef>
              <a:buNone/>
              <a:defRPr sz="1600">
                <a:solidFill>
                  <a:srgbClr val="888888"/>
                </a:solidFill>
                <a:latin typeface="Calibri"/>
                <a:ea typeface="Calibri"/>
                <a:cs typeface="Calibri"/>
                <a:sym typeface="Calibri"/>
              </a:defRPr>
            </a:lvl2pPr>
            <a:lvl3pPr marL="0" marR="0" lvl="2" indent="0" algn="r" rtl="0">
              <a:spcBef>
                <a:spcPts val="0"/>
              </a:spcBef>
              <a:buNone/>
              <a:defRPr sz="1600">
                <a:solidFill>
                  <a:srgbClr val="888888"/>
                </a:solidFill>
                <a:latin typeface="Calibri"/>
                <a:ea typeface="Calibri"/>
                <a:cs typeface="Calibri"/>
                <a:sym typeface="Calibri"/>
              </a:defRPr>
            </a:lvl3pPr>
            <a:lvl4pPr marL="0" marR="0" lvl="3" indent="0" algn="r" rtl="0">
              <a:spcBef>
                <a:spcPts val="0"/>
              </a:spcBef>
              <a:buNone/>
              <a:defRPr sz="1600">
                <a:solidFill>
                  <a:srgbClr val="888888"/>
                </a:solidFill>
                <a:latin typeface="Calibri"/>
                <a:ea typeface="Calibri"/>
                <a:cs typeface="Calibri"/>
                <a:sym typeface="Calibri"/>
              </a:defRPr>
            </a:lvl4pPr>
            <a:lvl5pPr marL="0" marR="0" lvl="4" indent="0" algn="r" rtl="0">
              <a:spcBef>
                <a:spcPts val="0"/>
              </a:spcBef>
              <a:buNone/>
              <a:defRPr sz="1600">
                <a:solidFill>
                  <a:srgbClr val="888888"/>
                </a:solidFill>
                <a:latin typeface="Calibri"/>
                <a:ea typeface="Calibri"/>
                <a:cs typeface="Calibri"/>
                <a:sym typeface="Calibri"/>
              </a:defRPr>
            </a:lvl5pPr>
            <a:lvl6pPr marL="0" marR="0" lvl="5" indent="0" algn="r" rtl="0">
              <a:spcBef>
                <a:spcPts val="0"/>
              </a:spcBef>
              <a:buNone/>
              <a:defRPr sz="1600">
                <a:solidFill>
                  <a:srgbClr val="888888"/>
                </a:solidFill>
                <a:latin typeface="Calibri"/>
                <a:ea typeface="Calibri"/>
                <a:cs typeface="Calibri"/>
                <a:sym typeface="Calibri"/>
              </a:defRPr>
            </a:lvl6pPr>
            <a:lvl7pPr marL="0" marR="0" lvl="6" indent="0" algn="r" rtl="0">
              <a:spcBef>
                <a:spcPts val="0"/>
              </a:spcBef>
              <a:buNone/>
              <a:defRPr sz="1600">
                <a:solidFill>
                  <a:srgbClr val="888888"/>
                </a:solidFill>
                <a:latin typeface="Calibri"/>
                <a:ea typeface="Calibri"/>
                <a:cs typeface="Calibri"/>
                <a:sym typeface="Calibri"/>
              </a:defRPr>
            </a:lvl7pPr>
            <a:lvl8pPr marL="0" marR="0" lvl="7" indent="0" algn="r" rtl="0">
              <a:spcBef>
                <a:spcPts val="0"/>
              </a:spcBef>
              <a:buNone/>
              <a:defRPr sz="1600">
                <a:solidFill>
                  <a:srgbClr val="888888"/>
                </a:solidFill>
                <a:latin typeface="Calibri"/>
                <a:ea typeface="Calibri"/>
                <a:cs typeface="Calibri"/>
                <a:sym typeface="Calibri"/>
              </a:defRPr>
            </a:lvl8pPr>
            <a:lvl9pPr marL="0" marR="0" lvl="8" indent="0" algn="r" rtl="0">
              <a:spcBef>
                <a:spcPts val="0"/>
              </a:spcBef>
              <a:buNone/>
              <a:defRPr sz="1600">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140698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11"/>
        <p:cNvGrpSpPr/>
        <p:nvPr/>
      </p:nvGrpSpPr>
      <p:grpSpPr>
        <a:xfrm>
          <a:off x="0" y="0"/>
          <a:ext cx="0" cy="0"/>
          <a:chOff x="0" y="0"/>
          <a:chExt cx="0" cy="0"/>
        </a:xfrm>
      </p:grpSpPr>
      <p:sp>
        <p:nvSpPr>
          <p:cNvPr id="112" name="Google Shape;112;p21"/>
          <p:cNvSpPr txBox="1">
            <a:spLocks noGrp="1"/>
          </p:cNvSpPr>
          <p:nvPr>
            <p:ph type="title"/>
          </p:nvPr>
        </p:nvSpPr>
        <p:spPr>
          <a:xfrm>
            <a:off x="609600" y="273051"/>
            <a:ext cx="4011200" cy="11620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Clr>
                <a:schemeClr val="dk1"/>
              </a:buClr>
              <a:buSzPts val="1400"/>
              <a:buFont typeface="Calibri"/>
              <a:buNone/>
              <a:defRPr sz="2667"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
        <p:nvSpPr>
          <p:cNvPr id="113" name="Google Shape;113;p21"/>
          <p:cNvSpPr txBox="1">
            <a:spLocks noGrp="1"/>
          </p:cNvSpPr>
          <p:nvPr>
            <p:ph type="body" idx="1"/>
          </p:nvPr>
        </p:nvSpPr>
        <p:spPr>
          <a:xfrm>
            <a:off x="4766733" y="273051"/>
            <a:ext cx="6815600" cy="5852800"/>
          </a:xfrm>
          <a:prstGeom prst="rect">
            <a:avLst/>
          </a:prstGeom>
          <a:noFill/>
          <a:ln>
            <a:noFill/>
          </a:ln>
        </p:spPr>
        <p:txBody>
          <a:bodyPr spcFirstLastPara="1" wrap="square" lIns="91425" tIns="91425" rIns="91425" bIns="91425" anchor="t" anchorCtr="0">
            <a:noAutofit/>
          </a:bodyPr>
          <a:lstStyle>
            <a:lvl1pPr marL="609585" marR="0" lvl="0" indent="-575719" algn="l" rtl="0">
              <a:spcBef>
                <a:spcPts val="853"/>
              </a:spcBef>
              <a:spcAft>
                <a:spcPts val="0"/>
              </a:spcAft>
              <a:buClr>
                <a:schemeClr val="dk1"/>
              </a:buClr>
              <a:buSzPts val="3200"/>
              <a:buFont typeface="Arial"/>
              <a:buChar char="•"/>
              <a:defRPr sz="4267" b="0" i="0" u="none" strike="noStrike" cap="none">
                <a:solidFill>
                  <a:schemeClr val="dk1"/>
                </a:solidFill>
                <a:latin typeface="Calibri"/>
                <a:ea typeface="Calibri"/>
                <a:cs typeface="Calibri"/>
                <a:sym typeface="Calibri"/>
              </a:defRPr>
            </a:lvl1pPr>
            <a:lvl2pPr marL="1219170" marR="0" lvl="1" indent="-541853" algn="l" rtl="0">
              <a:spcBef>
                <a:spcPts val="747"/>
              </a:spcBef>
              <a:spcAft>
                <a:spcPts val="0"/>
              </a:spcAft>
              <a:buClr>
                <a:schemeClr val="dk1"/>
              </a:buClr>
              <a:buSzPts val="2800"/>
              <a:buFont typeface="Arial"/>
              <a:buChar char="–"/>
              <a:defRPr sz="3733" b="0" i="0" u="none" strike="noStrike" cap="none">
                <a:solidFill>
                  <a:schemeClr val="dk1"/>
                </a:solidFill>
                <a:latin typeface="Calibri"/>
                <a:ea typeface="Calibri"/>
                <a:cs typeface="Calibri"/>
                <a:sym typeface="Calibri"/>
              </a:defRPr>
            </a:lvl2pPr>
            <a:lvl3pPr marL="1828754" marR="0" lvl="2" indent="-507987" algn="l" rtl="0">
              <a:spcBef>
                <a:spcPts val="640"/>
              </a:spcBef>
              <a:spcAft>
                <a:spcPts val="0"/>
              </a:spcAft>
              <a:buClr>
                <a:schemeClr val="dk1"/>
              </a:buClr>
              <a:buSzPts val="2400"/>
              <a:buFont typeface="Arial"/>
              <a:buChar char="•"/>
              <a:defRPr sz="3200" b="0" i="0" u="none" strike="noStrike" cap="none">
                <a:solidFill>
                  <a:schemeClr val="dk1"/>
                </a:solidFill>
                <a:latin typeface="Calibri"/>
                <a:ea typeface="Calibri"/>
                <a:cs typeface="Calibri"/>
                <a:sym typeface="Calibri"/>
              </a:defRPr>
            </a:lvl3pPr>
            <a:lvl4pPr marL="2438339" marR="0" lvl="3"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4pPr>
            <a:lvl5pPr marL="3047924" marR="0" lvl="4"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5pPr>
            <a:lvl6pPr marL="3657509" marR="0" lvl="5"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6pPr>
            <a:lvl7pPr marL="4267093" marR="0" lvl="6"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7pPr>
            <a:lvl8pPr marL="4876678" marR="0" lvl="7"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8pPr>
            <a:lvl9pPr marL="5486263" marR="0" lvl="8"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9pPr>
          </a:lstStyle>
          <a:p>
            <a:endParaRPr/>
          </a:p>
        </p:txBody>
      </p:sp>
      <p:sp>
        <p:nvSpPr>
          <p:cNvPr id="114" name="Google Shape;114;p21"/>
          <p:cNvSpPr txBox="1">
            <a:spLocks noGrp="1"/>
          </p:cNvSpPr>
          <p:nvPr>
            <p:ph type="body" idx="2"/>
          </p:nvPr>
        </p:nvSpPr>
        <p:spPr>
          <a:xfrm>
            <a:off x="609600" y="1435100"/>
            <a:ext cx="4011200" cy="4691200"/>
          </a:xfrm>
          <a:prstGeom prst="rect">
            <a:avLst/>
          </a:prstGeom>
          <a:noFill/>
          <a:ln>
            <a:noFill/>
          </a:ln>
        </p:spPr>
        <p:txBody>
          <a:bodyPr spcFirstLastPara="1" wrap="square" lIns="91425" tIns="91425" rIns="91425" bIns="91425" anchor="t" anchorCtr="0">
            <a:noAutofit/>
          </a:bodyPr>
          <a:lstStyle>
            <a:lvl1pPr marL="609585" marR="0" lvl="0" indent="-304792" algn="l" rtl="0">
              <a:spcBef>
                <a:spcPts val="373"/>
              </a:spcBef>
              <a:spcAft>
                <a:spcPts val="0"/>
              </a:spcAft>
              <a:buClr>
                <a:schemeClr val="dk1"/>
              </a:buClr>
              <a:buSzPts val="3200"/>
              <a:buFont typeface="Arial"/>
              <a:buNone/>
              <a:defRPr sz="1867" b="0" i="0" u="none" strike="noStrike" cap="none">
                <a:solidFill>
                  <a:schemeClr val="dk1"/>
                </a:solidFill>
                <a:latin typeface="Calibri"/>
                <a:ea typeface="Calibri"/>
                <a:cs typeface="Calibri"/>
                <a:sym typeface="Calibri"/>
              </a:defRPr>
            </a:lvl1pPr>
            <a:lvl2pPr marL="1219170" marR="0" lvl="1" indent="-304792" algn="l" rtl="0">
              <a:spcBef>
                <a:spcPts val="320"/>
              </a:spcBef>
              <a:spcAft>
                <a:spcPts val="0"/>
              </a:spcAft>
              <a:buClr>
                <a:schemeClr val="dk1"/>
              </a:buClr>
              <a:buSzPts val="2800"/>
              <a:buFont typeface="Arial"/>
              <a:buNone/>
              <a:defRPr sz="1600" b="0" i="0" u="none" strike="noStrike" cap="none">
                <a:solidFill>
                  <a:schemeClr val="dk1"/>
                </a:solidFill>
                <a:latin typeface="Calibri"/>
                <a:ea typeface="Calibri"/>
                <a:cs typeface="Calibri"/>
                <a:sym typeface="Calibri"/>
              </a:defRPr>
            </a:lvl2pPr>
            <a:lvl3pPr marL="1828754" marR="0" lvl="2" indent="-304792" algn="l" rtl="0">
              <a:spcBef>
                <a:spcPts val="267"/>
              </a:spcBef>
              <a:spcAft>
                <a:spcPts val="0"/>
              </a:spcAft>
              <a:buClr>
                <a:schemeClr val="dk1"/>
              </a:buClr>
              <a:buSzPts val="2400"/>
              <a:buFont typeface="Arial"/>
              <a:buNone/>
              <a:defRPr sz="1333" b="0" i="0" u="none" strike="noStrike" cap="none">
                <a:solidFill>
                  <a:schemeClr val="dk1"/>
                </a:solidFill>
                <a:latin typeface="Calibri"/>
                <a:ea typeface="Calibri"/>
                <a:cs typeface="Calibri"/>
                <a:sym typeface="Calibri"/>
              </a:defRPr>
            </a:lvl3pPr>
            <a:lvl4pPr marL="2438339" marR="0" lvl="3" indent="-304792" algn="l" rtl="0">
              <a:spcBef>
                <a:spcPts val="240"/>
              </a:spcBef>
              <a:spcAft>
                <a:spcPts val="0"/>
              </a:spcAft>
              <a:buClr>
                <a:schemeClr val="dk1"/>
              </a:buClr>
              <a:buSzPts val="2000"/>
              <a:buFont typeface="Arial"/>
              <a:buNone/>
              <a:defRPr sz="1200" b="0" i="0" u="none" strike="noStrike" cap="none">
                <a:solidFill>
                  <a:schemeClr val="dk1"/>
                </a:solidFill>
                <a:latin typeface="Calibri"/>
                <a:ea typeface="Calibri"/>
                <a:cs typeface="Calibri"/>
                <a:sym typeface="Calibri"/>
              </a:defRPr>
            </a:lvl4pPr>
            <a:lvl5pPr marL="3047924" marR="0" lvl="4" indent="-304792" algn="l" rtl="0">
              <a:spcBef>
                <a:spcPts val="240"/>
              </a:spcBef>
              <a:spcAft>
                <a:spcPts val="0"/>
              </a:spcAft>
              <a:buClr>
                <a:schemeClr val="dk1"/>
              </a:buClr>
              <a:buSzPts val="2000"/>
              <a:buFont typeface="Arial"/>
              <a:buNone/>
              <a:defRPr sz="1200" b="0" i="0" u="none" strike="noStrike" cap="none">
                <a:solidFill>
                  <a:schemeClr val="dk1"/>
                </a:solidFill>
                <a:latin typeface="Calibri"/>
                <a:ea typeface="Calibri"/>
                <a:cs typeface="Calibri"/>
                <a:sym typeface="Calibri"/>
              </a:defRPr>
            </a:lvl5pPr>
            <a:lvl6pPr marL="3657509" marR="0" lvl="5" indent="-304792" algn="l" rtl="0">
              <a:spcBef>
                <a:spcPts val="240"/>
              </a:spcBef>
              <a:spcAft>
                <a:spcPts val="0"/>
              </a:spcAft>
              <a:buClr>
                <a:schemeClr val="dk1"/>
              </a:buClr>
              <a:buSzPts val="2000"/>
              <a:buFont typeface="Arial"/>
              <a:buNone/>
              <a:defRPr sz="1200" b="0" i="0" u="none" strike="noStrike" cap="none">
                <a:solidFill>
                  <a:schemeClr val="dk1"/>
                </a:solidFill>
                <a:latin typeface="Calibri"/>
                <a:ea typeface="Calibri"/>
                <a:cs typeface="Calibri"/>
                <a:sym typeface="Calibri"/>
              </a:defRPr>
            </a:lvl6pPr>
            <a:lvl7pPr marL="4267093" marR="0" lvl="6" indent="-304792" algn="l" rtl="0">
              <a:spcBef>
                <a:spcPts val="240"/>
              </a:spcBef>
              <a:spcAft>
                <a:spcPts val="0"/>
              </a:spcAft>
              <a:buClr>
                <a:schemeClr val="dk1"/>
              </a:buClr>
              <a:buSzPts val="2000"/>
              <a:buFont typeface="Arial"/>
              <a:buNone/>
              <a:defRPr sz="1200" b="0" i="0" u="none" strike="noStrike" cap="none">
                <a:solidFill>
                  <a:schemeClr val="dk1"/>
                </a:solidFill>
                <a:latin typeface="Calibri"/>
                <a:ea typeface="Calibri"/>
                <a:cs typeface="Calibri"/>
                <a:sym typeface="Calibri"/>
              </a:defRPr>
            </a:lvl7pPr>
            <a:lvl8pPr marL="4876678" marR="0" lvl="7" indent="-304792" algn="l" rtl="0">
              <a:spcBef>
                <a:spcPts val="240"/>
              </a:spcBef>
              <a:spcAft>
                <a:spcPts val="0"/>
              </a:spcAft>
              <a:buClr>
                <a:schemeClr val="dk1"/>
              </a:buClr>
              <a:buSzPts val="2000"/>
              <a:buFont typeface="Arial"/>
              <a:buNone/>
              <a:defRPr sz="1200" b="0" i="0" u="none" strike="noStrike" cap="none">
                <a:solidFill>
                  <a:schemeClr val="dk1"/>
                </a:solidFill>
                <a:latin typeface="Calibri"/>
                <a:ea typeface="Calibri"/>
                <a:cs typeface="Calibri"/>
                <a:sym typeface="Calibri"/>
              </a:defRPr>
            </a:lvl8pPr>
            <a:lvl9pPr marL="5486263" marR="0" lvl="8" indent="-304792" algn="l" rtl="0">
              <a:spcBef>
                <a:spcPts val="240"/>
              </a:spcBef>
              <a:spcAft>
                <a:spcPts val="0"/>
              </a:spcAft>
              <a:buClr>
                <a:schemeClr val="dk1"/>
              </a:buClr>
              <a:buSzPts val="20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115" name="Google Shape;115;p21"/>
          <p:cNvSpPr txBox="1">
            <a:spLocks noGrp="1"/>
          </p:cNvSpPr>
          <p:nvPr>
            <p:ph type="dt" idx="10"/>
          </p:nvPr>
        </p:nvSpPr>
        <p:spPr>
          <a:xfrm>
            <a:off x="609600" y="6356351"/>
            <a:ext cx="2844800" cy="365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600">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116" name="Google Shape;116;p21"/>
          <p:cNvSpPr txBox="1">
            <a:spLocks noGrp="1"/>
          </p:cNvSpPr>
          <p:nvPr>
            <p:ph type="ftr" idx="11"/>
          </p:nvPr>
        </p:nvSpPr>
        <p:spPr>
          <a:xfrm>
            <a:off x="4165600" y="6356351"/>
            <a:ext cx="3860800" cy="365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600">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117" name="Google Shape;117;p21"/>
          <p:cNvSpPr txBox="1">
            <a:spLocks noGrp="1"/>
          </p:cNvSpPr>
          <p:nvPr>
            <p:ph type="sldNum" idx="12"/>
          </p:nvPr>
        </p:nvSpPr>
        <p:spPr>
          <a:xfrm>
            <a:off x="8737600" y="6356351"/>
            <a:ext cx="2844800" cy="3652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a:solidFill>
                  <a:srgbClr val="888888"/>
                </a:solidFill>
                <a:latin typeface="Calibri"/>
                <a:ea typeface="Calibri"/>
                <a:cs typeface="Calibri"/>
                <a:sym typeface="Calibri"/>
              </a:defRPr>
            </a:lvl1pPr>
            <a:lvl2pPr marL="0" marR="0" lvl="1" indent="0" algn="r" rtl="0">
              <a:spcBef>
                <a:spcPts val="0"/>
              </a:spcBef>
              <a:buNone/>
              <a:defRPr sz="1600">
                <a:solidFill>
                  <a:srgbClr val="888888"/>
                </a:solidFill>
                <a:latin typeface="Calibri"/>
                <a:ea typeface="Calibri"/>
                <a:cs typeface="Calibri"/>
                <a:sym typeface="Calibri"/>
              </a:defRPr>
            </a:lvl2pPr>
            <a:lvl3pPr marL="0" marR="0" lvl="2" indent="0" algn="r" rtl="0">
              <a:spcBef>
                <a:spcPts val="0"/>
              </a:spcBef>
              <a:buNone/>
              <a:defRPr sz="1600">
                <a:solidFill>
                  <a:srgbClr val="888888"/>
                </a:solidFill>
                <a:latin typeface="Calibri"/>
                <a:ea typeface="Calibri"/>
                <a:cs typeface="Calibri"/>
                <a:sym typeface="Calibri"/>
              </a:defRPr>
            </a:lvl3pPr>
            <a:lvl4pPr marL="0" marR="0" lvl="3" indent="0" algn="r" rtl="0">
              <a:spcBef>
                <a:spcPts val="0"/>
              </a:spcBef>
              <a:buNone/>
              <a:defRPr sz="1600">
                <a:solidFill>
                  <a:srgbClr val="888888"/>
                </a:solidFill>
                <a:latin typeface="Calibri"/>
                <a:ea typeface="Calibri"/>
                <a:cs typeface="Calibri"/>
                <a:sym typeface="Calibri"/>
              </a:defRPr>
            </a:lvl4pPr>
            <a:lvl5pPr marL="0" marR="0" lvl="4" indent="0" algn="r" rtl="0">
              <a:spcBef>
                <a:spcPts val="0"/>
              </a:spcBef>
              <a:buNone/>
              <a:defRPr sz="1600">
                <a:solidFill>
                  <a:srgbClr val="888888"/>
                </a:solidFill>
                <a:latin typeface="Calibri"/>
                <a:ea typeface="Calibri"/>
                <a:cs typeface="Calibri"/>
                <a:sym typeface="Calibri"/>
              </a:defRPr>
            </a:lvl5pPr>
            <a:lvl6pPr marL="0" marR="0" lvl="5" indent="0" algn="r" rtl="0">
              <a:spcBef>
                <a:spcPts val="0"/>
              </a:spcBef>
              <a:buNone/>
              <a:defRPr sz="1600">
                <a:solidFill>
                  <a:srgbClr val="888888"/>
                </a:solidFill>
                <a:latin typeface="Calibri"/>
                <a:ea typeface="Calibri"/>
                <a:cs typeface="Calibri"/>
                <a:sym typeface="Calibri"/>
              </a:defRPr>
            </a:lvl6pPr>
            <a:lvl7pPr marL="0" marR="0" lvl="6" indent="0" algn="r" rtl="0">
              <a:spcBef>
                <a:spcPts val="0"/>
              </a:spcBef>
              <a:buNone/>
              <a:defRPr sz="1600">
                <a:solidFill>
                  <a:srgbClr val="888888"/>
                </a:solidFill>
                <a:latin typeface="Calibri"/>
                <a:ea typeface="Calibri"/>
                <a:cs typeface="Calibri"/>
                <a:sym typeface="Calibri"/>
              </a:defRPr>
            </a:lvl7pPr>
            <a:lvl8pPr marL="0" marR="0" lvl="7" indent="0" algn="r" rtl="0">
              <a:spcBef>
                <a:spcPts val="0"/>
              </a:spcBef>
              <a:buNone/>
              <a:defRPr sz="1600">
                <a:solidFill>
                  <a:srgbClr val="888888"/>
                </a:solidFill>
                <a:latin typeface="Calibri"/>
                <a:ea typeface="Calibri"/>
                <a:cs typeface="Calibri"/>
                <a:sym typeface="Calibri"/>
              </a:defRPr>
            </a:lvl8pPr>
            <a:lvl9pPr marL="0" marR="0" lvl="8" indent="0" algn="r" rtl="0">
              <a:spcBef>
                <a:spcPts val="0"/>
              </a:spcBef>
              <a:buNone/>
              <a:defRPr sz="1600">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826071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18"/>
        <p:cNvGrpSpPr/>
        <p:nvPr/>
      </p:nvGrpSpPr>
      <p:grpSpPr>
        <a:xfrm>
          <a:off x="0" y="0"/>
          <a:ext cx="0" cy="0"/>
          <a:chOff x="0" y="0"/>
          <a:chExt cx="0" cy="0"/>
        </a:xfrm>
      </p:grpSpPr>
      <p:sp>
        <p:nvSpPr>
          <p:cNvPr id="119" name="Google Shape;119;p22"/>
          <p:cNvSpPr txBox="1">
            <a:spLocks noGrp="1"/>
          </p:cNvSpPr>
          <p:nvPr>
            <p:ph type="title"/>
          </p:nvPr>
        </p:nvSpPr>
        <p:spPr>
          <a:xfrm>
            <a:off x="2389717" y="4800600"/>
            <a:ext cx="7315200" cy="5668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Clr>
                <a:schemeClr val="dk1"/>
              </a:buClr>
              <a:buSzPts val="1400"/>
              <a:buFont typeface="Calibri"/>
              <a:buNone/>
              <a:defRPr sz="2667"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
        <p:nvSpPr>
          <p:cNvPr id="120" name="Google Shape;120;p22"/>
          <p:cNvSpPr>
            <a:spLocks noGrp="1"/>
          </p:cNvSpPr>
          <p:nvPr>
            <p:ph type="pic" idx="2"/>
          </p:nvPr>
        </p:nvSpPr>
        <p:spPr>
          <a:xfrm>
            <a:off x="2389717" y="612775"/>
            <a:ext cx="73152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853"/>
              </a:spcBef>
              <a:spcAft>
                <a:spcPts val="0"/>
              </a:spcAft>
              <a:buClr>
                <a:schemeClr val="dk1"/>
              </a:buClr>
              <a:buSzPts val="1400"/>
              <a:buFont typeface="Arial"/>
              <a:buNone/>
              <a:defRPr sz="4267" b="0" i="0" u="none" strike="noStrike" cap="none">
                <a:solidFill>
                  <a:schemeClr val="dk1"/>
                </a:solidFill>
                <a:latin typeface="Calibri"/>
                <a:ea typeface="Calibri"/>
                <a:cs typeface="Calibri"/>
                <a:sym typeface="Calibri"/>
              </a:defRPr>
            </a:lvl1pPr>
            <a:lvl2pPr marL="609585" marR="0" lvl="1" indent="0" algn="l" rtl="0">
              <a:spcBef>
                <a:spcPts val="747"/>
              </a:spcBef>
              <a:spcAft>
                <a:spcPts val="0"/>
              </a:spcAft>
              <a:buClr>
                <a:schemeClr val="dk1"/>
              </a:buClr>
              <a:buSzPts val="1400"/>
              <a:buFont typeface="Arial"/>
              <a:buNone/>
              <a:defRPr sz="3733" b="0" i="0" u="none" strike="noStrike" cap="none">
                <a:solidFill>
                  <a:schemeClr val="dk1"/>
                </a:solidFill>
                <a:latin typeface="Calibri"/>
                <a:ea typeface="Calibri"/>
                <a:cs typeface="Calibri"/>
                <a:sym typeface="Calibri"/>
              </a:defRPr>
            </a:lvl2pPr>
            <a:lvl3pPr marL="1219170" marR="0" lvl="2" indent="0" algn="l" rtl="0">
              <a:spcBef>
                <a:spcPts val="640"/>
              </a:spcBef>
              <a:spcAft>
                <a:spcPts val="0"/>
              </a:spcAft>
              <a:buClr>
                <a:schemeClr val="dk1"/>
              </a:buClr>
              <a:buSzPts val="1400"/>
              <a:buFont typeface="Arial"/>
              <a:buNone/>
              <a:defRPr sz="3200" b="0" i="0" u="none" strike="noStrike" cap="none">
                <a:solidFill>
                  <a:schemeClr val="dk1"/>
                </a:solidFill>
                <a:latin typeface="Calibri"/>
                <a:ea typeface="Calibri"/>
                <a:cs typeface="Calibri"/>
                <a:sym typeface="Calibri"/>
              </a:defRPr>
            </a:lvl3pPr>
            <a:lvl4pPr marL="1828754" marR="0" lvl="3" indent="0" algn="l" rtl="0">
              <a:spcBef>
                <a:spcPts val="533"/>
              </a:spcBef>
              <a:spcAft>
                <a:spcPts val="0"/>
              </a:spcAft>
              <a:buClr>
                <a:schemeClr val="dk1"/>
              </a:buClr>
              <a:buSzPts val="1400"/>
              <a:buFont typeface="Arial"/>
              <a:buNone/>
              <a:defRPr sz="2667" b="0" i="0" u="none" strike="noStrike" cap="none">
                <a:solidFill>
                  <a:schemeClr val="dk1"/>
                </a:solidFill>
                <a:latin typeface="Calibri"/>
                <a:ea typeface="Calibri"/>
                <a:cs typeface="Calibri"/>
                <a:sym typeface="Calibri"/>
              </a:defRPr>
            </a:lvl4pPr>
            <a:lvl5pPr marL="2438339" marR="0" lvl="4" indent="0" algn="l" rtl="0">
              <a:spcBef>
                <a:spcPts val="533"/>
              </a:spcBef>
              <a:spcAft>
                <a:spcPts val="0"/>
              </a:spcAft>
              <a:buClr>
                <a:schemeClr val="dk1"/>
              </a:buClr>
              <a:buSzPts val="1400"/>
              <a:buFont typeface="Arial"/>
              <a:buNone/>
              <a:defRPr sz="2667" b="0" i="0" u="none" strike="noStrike" cap="none">
                <a:solidFill>
                  <a:schemeClr val="dk1"/>
                </a:solidFill>
                <a:latin typeface="Calibri"/>
                <a:ea typeface="Calibri"/>
                <a:cs typeface="Calibri"/>
                <a:sym typeface="Calibri"/>
              </a:defRPr>
            </a:lvl5pPr>
            <a:lvl6pPr marL="3047924" marR="0" lvl="5" indent="0" algn="l" rtl="0">
              <a:spcBef>
                <a:spcPts val="533"/>
              </a:spcBef>
              <a:spcAft>
                <a:spcPts val="0"/>
              </a:spcAft>
              <a:buClr>
                <a:schemeClr val="dk1"/>
              </a:buClr>
              <a:buSzPts val="1400"/>
              <a:buFont typeface="Arial"/>
              <a:buNone/>
              <a:defRPr sz="2667" b="0" i="0" u="none" strike="noStrike" cap="none">
                <a:solidFill>
                  <a:schemeClr val="dk1"/>
                </a:solidFill>
                <a:latin typeface="Calibri"/>
                <a:ea typeface="Calibri"/>
                <a:cs typeface="Calibri"/>
                <a:sym typeface="Calibri"/>
              </a:defRPr>
            </a:lvl6pPr>
            <a:lvl7pPr marL="3657509" marR="0" lvl="6" indent="0" algn="l" rtl="0">
              <a:spcBef>
                <a:spcPts val="533"/>
              </a:spcBef>
              <a:spcAft>
                <a:spcPts val="0"/>
              </a:spcAft>
              <a:buClr>
                <a:schemeClr val="dk1"/>
              </a:buClr>
              <a:buSzPts val="1400"/>
              <a:buFont typeface="Arial"/>
              <a:buNone/>
              <a:defRPr sz="2667" b="0" i="0" u="none" strike="noStrike" cap="none">
                <a:solidFill>
                  <a:schemeClr val="dk1"/>
                </a:solidFill>
                <a:latin typeface="Calibri"/>
                <a:ea typeface="Calibri"/>
                <a:cs typeface="Calibri"/>
                <a:sym typeface="Calibri"/>
              </a:defRPr>
            </a:lvl7pPr>
            <a:lvl8pPr marL="4267093" marR="0" lvl="7" indent="0" algn="l" rtl="0">
              <a:spcBef>
                <a:spcPts val="533"/>
              </a:spcBef>
              <a:spcAft>
                <a:spcPts val="0"/>
              </a:spcAft>
              <a:buClr>
                <a:schemeClr val="dk1"/>
              </a:buClr>
              <a:buSzPts val="1400"/>
              <a:buFont typeface="Arial"/>
              <a:buNone/>
              <a:defRPr sz="2667" b="0" i="0" u="none" strike="noStrike" cap="none">
                <a:solidFill>
                  <a:schemeClr val="dk1"/>
                </a:solidFill>
                <a:latin typeface="Calibri"/>
                <a:ea typeface="Calibri"/>
                <a:cs typeface="Calibri"/>
                <a:sym typeface="Calibri"/>
              </a:defRPr>
            </a:lvl8pPr>
            <a:lvl9pPr marL="4876678" marR="0" lvl="8" indent="0" algn="l" rtl="0">
              <a:spcBef>
                <a:spcPts val="533"/>
              </a:spcBef>
              <a:spcAft>
                <a:spcPts val="0"/>
              </a:spcAft>
              <a:buClr>
                <a:schemeClr val="dk1"/>
              </a:buClr>
              <a:buSzPts val="1400"/>
              <a:buFont typeface="Arial"/>
              <a:buNone/>
              <a:defRPr sz="2667" b="0" i="0" u="none" strike="noStrike" cap="none">
                <a:solidFill>
                  <a:schemeClr val="dk1"/>
                </a:solidFill>
                <a:latin typeface="Calibri"/>
                <a:ea typeface="Calibri"/>
                <a:cs typeface="Calibri"/>
                <a:sym typeface="Calibri"/>
              </a:defRPr>
            </a:lvl9pPr>
          </a:lstStyle>
          <a:p>
            <a:endParaRPr/>
          </a:p>
        </p:txBody>
      </p:sp>
      <p:sp>
        <p:nvSpPr>
          <p:cNvPr id="121" name="Google Shape;121;p22"/>
          <p:cNvSpPr txBox="1">
            <a:spLocks noGrp="1"/>
          </p:cNvSpPr>
          <p:nvPr>
            <p:ph type="body" idx="1"/>
          </p:nvPr>
        </p:nvSpPr>
        <p:spPr>
          <a:xfrm>
            <a:off x="2389717" y="5367337"/>
            <a:ext cx="7315200" cy="804800"/>
          </a:xfrm>
          <a:prstGeom prst="rect">
            <a:avLst/>
          </a:prstGeom>
          <a:noFill/>
          <a:ln>
            <a:noFill/>
          </a:ln>
        </p:spPr>
        <p:txBody>
          <a:bodyPr spcFirstLastPara="1" wrap="square" lIns="91425" tIns="91425" rIns="91425" bIns="91425" anchor="t" anchorCtr="0">
            <a:noAutofit/>
          </a:bodyPr>
          <a:lstStyle>
            <a:lvl1pPr marL="609585" marR="0" lvl="0" indent="-304792" algn="l" rtl="0">
              <a:spcBef>
                <a:spcPts val="373"/>
              </a:spcBef>
              <a:spcAft>
                <a:spcPts val="0"/>
              </a:spcAft>
              <a:buClr>
                <a:schemeClr val="dk1"/>
              </a:buClr>
              <a:buSzPts val="3200"/>
              <a:buFont typeface="Arial"/>
              <a:buNone/>
              <a:defRPr sz="1867" b="0" i="0" u="none" strike="noStrike" cap="none">
                <a:solidFill>
                  <a:schemeClr val="dk1"/>
                </a:solidFill>
                <a:latin typeface="Calibri"/>
                <a:ea typeface="Calibri"/>
                <a:cs typeface="Calibri"/>
                <a:sym typeface="Calibri"/>
              </a:defRPr>
            </a:lvl1pPr>
            <a:lvl2pPr marL="1219170" marR="0" lvl="1" indent="-304792" algn="l" rtl="0">
              <a:spcBef>
                <a:spcPts val="320"/>
              </a:spcBef>
              <a:spcAft>
                <a:spcPts val="0"/>
              </a:spcAft>
              <a:buClr>
                <a:schemeClr val="dk1"/>
              </a:buClr>
              <a:buSzPts val="2800"/>
              <a:buFont typeface="Arial"/>
              <a:buNone/>
              <a:defRPr sz="1600" b="0" i="0" u="none" strike="noStrike" cap="none">
                <a:solidFill>
                  <a:schemeClr val="dk1"/>
                </a:solidFill>
                <a:latin typeface="Calibri"/>
                <a:ea typeface="Calibri"/>
                <a:cs typeface="Calibri"/>
                <a:sym typeface="Calibri"/>
              </a:defRPr>
            </a:lvl2pPr>
            <a:lvl3pPr marL="1828754" marR="0" lvl="2" indent="-304792" algn="l" rtl="0">
              <a:spcBef>
                <a:spcPts val="267"/>
              </a:spcBef>
              <a:spcAft>
                <a:spcPts val="0"/>
              </a:spcAft>
              <a:buClr>
                <a:schemeClr val="dk1"/>
              </a:buClr>
              <a:buSzPts val="2400"/>
              <a:buFont typeface="Arial"/>
              <a:buNone/>
              <a:defRPr sz="1333" b="0" i="0" u="none" strike="noStrike" cap="none">
                <a:solidFill>
                  <a:schemeClr val="dk1"/>
                </a:solidFill>
                <a:latin typeface="Calibri"/>
                <a:ea typeface="Calibri"/>
                <a:cs typeface="Calibri"/>
                <a:sym typeface="Calibri"/>
              </a:defRPr>
            </a:lvl3pPr>
            <a:lvl4pPr marL="2438339" marR="0" lvl="3" indent="-304792" algn="l" rtl="0">
              <a:spcBef>
                <a:spcPts val="240"/>
              </a:spcBef>
              <a:spcAft>
                <a:spcPts val="0"/>
              </a:spcAft>
              <a:buClr>
                <a:schemeClr val="dk1"/>
              </a:buClr>
              <a:buSzPts val="2000"/>
              <a:buFont typeface="Arial"/>
              <a:buNone/>
              <a:defRPr sz="1200" b="0" i="0" u="none" strike="noStrike" cap="none">
                <a:solidFill>
                  <a:schemeClr val="dk1"/>
                </a:solidFill>
                <a:latin typeface="Calibri"/>
                <a:ea typeface="Calibri"/>
                <a:cs typeface="Calibri"/>
                <a:sym typeface="Calibri"/>
              </a:defRPr>
            </a:lvl4pPr>
            <a:lvl5pPr marL="3047924" marR="0" lvl="4" indent="-304792" algn="l" rtl="0">
              <a:spcBef>
                <a:spcPts val="240"/>
              </a:spcBef>
              <a:spcAft>
                <a:spcPts val="0"/>
              </a:spcAft>
              <a:buClr>
                <a:schemeClr val="dk1"/>
              </a:buClr>
              <a:buSzPts val="2000"/>
              <a:buFont typeface="Arial"/>
              <a:buNone/>
              <a:defRPr sz="1200" b="0" i="0" u="none" strike="noStrike" cap="none">
                <a:solidFill>
                  <a:schemeClr val="dk1"/>
                </a:solidFill>
                <a:latin typeface="Calibri"/>
                <a:ea typeface="Calibri"/>
                <a:cs typeface="Calibri"/>
                <a:sym typeface="Calibri"/>
              </a:defRPr>
            </a:lvl5pPr>
            <a:lvl6pPr marL="3657509" marR="0" lvl="5" indent="-304792" algn="l" rtl="0">
              <a:spcBef>
                <a:spcPts val="240"/>
              </a:spcBef>
              <a:spcAft>
                <a:spcPts val="0"/>
              </a:spcAft>
              <a:buClr>
                <a:schemeClr val="dk1"/>
              </a:buClr>
              <a:buSzPts val="2000"/>
              <a:buFont typeface="Arial"/>
              <a:buNone/>
              <a:defRPr sz="1200" b="0" i="0" u="none" strike="noStrike" cap="none">
                <a:solidFill>
                  <a:schemeClr val="dk1"/>
                </a:solidFill>
                <a:latin typeface="Calibri"/>
                <a:ea typeface="Calibri"/>
                <a:cs typeface="Calibri"/>
                <a:sym typeface="Calibri"/>
              </a:defRPr>
            </a:lvl6pPr>
            <a:lvl7pPr marL="4267093" marR="0" lvl="6" indent="-304792" algn="l" rtl="0">
              <a:spcBef>
                <a:spcPts val="240"/>
              </a:spcBef>
              <a:spcAft>
                <a:spcPts val="0"/>
              </a:spcAft>
              <a:buClr>
                <a:schemeClr val="dk1"/>
              </a:buClr>
              <a:buSzPts val="2000"/>
              <a:buFont typeface="Arial"/>
              <a:buNone/>
              <a:defRPr sz="1200" b="0" i="0" u="none" strike="noStrike" cap="none">
                <a:solidFill>
                  <a:schemeClr val="dk1"/>
                </a:solidFill>
                <a:latin typeface="Calibri"/>
                <a:ea typeface="Calibri"/>
                <a:cs typeface="Calibri"/>
                <a:sym typeface="Calibri"/>
              </a:defRPr>
            </a:lvl7pPr>
            <a:lvl8pPr marL="4876678" marR="0" lvl="7" indent="-304792" algn="l" rtl="0">
              <a:spcBef>
                <a:spcPts val="240"/>
              </a:spcBef>
              <a:spcAft>
                <a:spcPts val="0"/>
              </a:spcAft>
              <a:buClr>
                <a:schemeClr val="dk1"/>
              </a:buClr>
              <a:buSzPts val="2000"/>
              <a:buFont typeface="Arial"/>
              <a:buNone/>
              <a:defRPr sz="1200" b="0" i="0" u="none" strike="noStrike" cap="none">
                <a:solidFill>
                  <a:schemeClr val="dk1"/>
                </a:solidFill>
                <a:latin typeface="Calibri"/>
                <a:ea typeface="Calibri"/>
                <a:cs typeface="Calibri"/>
                <a:sym typeface="Calibri"/>
              </a:defRPr>
            </a:lvl8pPr>
            <a:lvl9pPr marL="5486263" marR="0" lvl="8" indent="-304792" algn="l" rtl="0">
              <a:spcBef>
                <a:spcPts val="240"/>
              </a:spcBef>
              <a:spcAft>
                <a:spcPts val="0"/>
              </a:spcAft>
              <a:buClr>
                <a:schemeClr val="dk1"/>
              </a:buClr>
              <a:buSzPts val="20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122" name="Google Shape;122;p22"/>
          <p:cNvSpPr txBox="1">
            <a:spLocks noGrp="1"/>
          </p:cNvSpPr>
          <p:nvPr>
            <p:ph type="dt" idx="10"/>
          </p:nvPr>
        </p:nvSpPr>
        <p:spPr>
          <a:xfrm>
            <a:off x="609600" y="6356351"/>
            <a:ext cx="2844800" cy="365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600">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123" name="Google Shape;123;p22"/>
          <p:cNvSpPr txBox="1">
            <a:spLocks noGrp="1"/>
          </p:cNvSpPr>
          <p:nvPr>
            <p:ph type="ftr" idx="11"/>
          </p:nvPr>
        </p:nvSpPr>
        <p:spPr>
          <a:xfrm>
            <a:off x="4165600" y="6356351"/>
            <a:ext cx="3860800" cy="365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600">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124" name="Google Shape;124;p22"/>
          <p:cNvSpPr txBox="1">
            <a:spLocks noGrp="1"/>
          </p:cNvSpPr>
          <p:nvPr>
            <p:ph type="sldNum" idx="12"/>
          </p:nvPr>
        </p:nvSpPr>
        <p:spPr>
          <a:xfrm>
            <a:off x="8737600" y="6356351"/>
            <a:ext cx="2844800" cy="3652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a:solidFill>
                  <a:srgbClr val="888888"/>
                </a:solidFill>
                <a:latin typeface="Calibri"/>
                <a:ea typeface="Calibri"/>
                <a:cs typeface="Calibri"/>
                <a:sym typeface="Calibri"/>
              </a:defRPr>
            </a:lvl1pPr>
            <a:lvl2pPr marL="0" marR="0" lvl="1" indent="0" algn="r" rtl="0">
              <a:spcBef>
                <a:spcPts val="0"/>
              </a:spcBef>
              <a:buNone/>
              <a:defRPr sz="1600">
                <a:solidFill>
                  <a:srgbClr val="888888"/>
                </a:solidFill>
                <a:latin typeface="Calibri"/>
                <a:ea typeface="Calibri"/>
                <a:cs typeface="Calibri"/>
                <a:sym typeface="Calibri"/>
              </a:defRPr>
            </a:lvl2pPr>
            <a:lvl3pPr marL="0" marR="0" lvl="2" indent="0" algn="r" rtl="0">
              <a:spcBef>
                <a:spcPts val="0"/>
              </a:spcBef>
              <a:buNone/>
              <a:defRPr sz="1600">
                <a:solidFill>
                  <a:srgbClr val="888888"/>
                </a:solidFill>
                <a:latin typeface="Calibri"/>
                <a:ea typeface="Calibri"/>
                <a:cs typeface="Calibri"/>
                <a:sym typeface="Calibri"/>
              </a:defRPr>
            </a:lvl3pPr>
            <a:lvl4pPr marL="0" marR="0" lvl="3" indent="0" algn="r" rtl="0">
              <a:spcBef>
                <a:spcPts val="0"/>
              </a:spcBef>
              <a:buNone/>
              <a:defRPr sz="1600">
                <a:solidFill>
                  <a:srgbClr val="888888"/>
                </a:solidFill>
                <a:latin typeface="Calibri"/>
                <a:ea typeface="Calibri"/>
                <a:cs typeface="Calibri"/>
                <a:sym typeface="Calibri"/>
              </a:defRPr>
            </a:lvl4pPr>
            <a:lvl5pPr marL="0" marR="0" lvl="4" indent="0" algn="r" rtl="0">
              <a:spcBef>
                <a:spcPts val="0"/>
              </a:spcBef>
              <a:buNone/>
              <a:defRPr sz="1600">
                <a:solidFill>
                  <a:srgbClr val="888888"/>
                </a:solidFill>
                <a:latin typeface="Calibri"/>
                <a:ea typeface="Calibri"/>
                <a:cs typeface="Calibri"/>
                <a:sym typeface="Calibri"/>
              </a:defRPr>
            </a:lvl5pPr>
            <a:lvl6pPr marL="0" marR="0" lvl="5" indent="0" algn="r" rtl="0">
              <a:spcBef>
                <a:spcPts val="0"/>
              </a:spcBef>
              <a:buNone/>
              <a:defRPr sz="1600">
                <a:solidFill>
                  <a:srgbClr val="888888"/>
                </a:solidFill>
                <a:latin typeface="Calibri"/>
                <a:ea typeface="Calibri"/>
                <a:cs typeface="Calibri"/>
                <a:sym typeface="Calibri"/>
              </a:defRPr>
            </a:lvl6pPr>
            <a:lvl7pPr marL="0" marR="0" lvl="6" indent="0" algn="r" rtl="0">
              <a:spcBef>
                <a:spcPts val="0"/>
              </a:spcBef>
              <a:buNone/>
              <a:defRPr sz="1600">
                <a:solidFill>
                  <a:srgbClr val="888888"/>
                </a:solidFill>
                <a:latin typeface="Calibri"/>
                <a:ea typeface="Calibri"/>
                <a:cs typeface="Calibri"/>
                <a:sym typeface="Calibri"/>
              </a:defRPr>
            </a:lvl7pPr>
            <a:lvl8pPr marL="0" marR="0" lvl="7" indent="0" algn="r" rtl="0">
              <a:spcBef>
                <a:spcPts val="0"/>
              </a:spcBef>
              <a:buNone/>
              <a:defRPr sz="1600">
                <a:solidFill>
                  <a:srgbClr val="888888"/>
                </a:solidFill>
                <a:latin typeface="Calibri"/>
                <a:ea typeface="Calibri"/>
                <a:cs typeface="Calibri"/>
                <a:sym typeface="Calibri"/>
              </a:defRPr>
            </a:lvl8pPr>
            <a:lvl9pPr marL="0" marR="0" lvl="8" indent="0" algn="r" rtl="0">
              <a:spcBef>
                <a:spcPts val="0"/>
              </a:spcBef>
              <a:buNone/>
              <a:defRPr sz="1600">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208058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25"/>
        <p:cNvGrpSpPr/>
        <p:nvPr/>
      </p:nvGrpSpPr>
      <p:grpSpPr>
        <a:xfrm>
          <a:off x="0" y="0"/>
          <a:ext cx="0" cy="0"/>
          <a:chOff x="0" y="0"/>
          <a:chExt cx="0" cy="0"/>
        </a:xfrm>
      </p:grpSpPr>
      <p:sp>
        <p:nvSpPr>
          <p:cNvPr id="126" name="Google Shape;126;p23"/>
          <p:cNvSpPr txBox="1">
            <a:spLocks noGrp="1"/>
          </p:cNvSpPr>
          <p:nvPr>
            <p:ph type="title"/>
          </p:nvPr>
        </p:nvSpPr>
        <p:spPr>
          <a:xfrm>
            <a:off x="609600" y="274637"/>
            <a:ext cx="10972800" cy="114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chemeClr val="dk1"/>
              </a:buClr>
              <a:buSzPts val="1400"/>
              <a:buFont typeface="Calibri"/>
              <a:buNone/>
              <a:defRPr sz="5867"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
        <p:nvSpPr>
          <p:cNvPr id="127" name="Google Shape;127;p23"/>
          <p:cNvSpPr txBox="1">
            <a:spLocks noGrp="1"/>
          </p:cNvSpPr>
          <p:nvPr>
            <p:ph type="body" idx="1"/>
          </p:nvPr>
        </p:nvSpPr>
        <p:spPr>
          <a:xfrm rot="5400000">
            <a:off x="3833000" y="-1623200"/>
            <a:ext cx="4526000" cy="10972800"/>
          </a:xfrm>
          <a:prstGeom prst="rect">
            <a:avLst/>
          </a:prstGeom>
          <a:noFill/>
          <a:ln>
            <a:noFill/>
          </a:ln>
        </p:spPr>
        <p:txBody>
          <a:bodyPr spcFirstLastPara="1" wrap="square" lIns="91425" tIns="91425" rIns="91425" bIns="91425" anchor="t" anchorCtr="0">
            <a:noAutofit/>
          </a:bodyPr>
          <a:lstStyle>
            <a:lvl1pPr marL="609585" marR="0" lvl="0" indent="-575719" algn="l" rtl="0">
              <a:spcBef>
                <a:spcPts val="853"/>
              </a:spcBef>
              <a:spcAft>
                <a:spcPts val="0"/>
              </a:spcAft>
              <a:buClr>
                <a:schemeClr val="dk1"/>
              </a:buClr>
              <a:buSzPts val="3200"/>
              <a:buFont typeface="Arial"/>
              <a:buChar char="•"/>
              <a:defRPr sz="4267" b="0" i="0" u="none" strike="noStrike" cap="none">
                <a:solidFill>
                  <a:schemeClr val="dk1"/>
                </a:solidFill>
                <a:latin typeface="Calibri"/>
                <a:ea typeface="Calibri"/>
                <a:cs typeface="Calibri"/>
                <a:sym typeface="Calibri"/>
              </a:defRPr>
            </a:lvl1pPr>
            <a:lvl2pPr marL="1219170" marR="0" lvl="1" indent="-541853" algn="l" rtl="0">
              <a:spcBef>
                <a:spcPts val="747"/>
              </a:spcBef>
              <a:spcAft>
                <a:spcPts val="0"/>
              </a:spcAft>
              <a:buClr>
                <a:schemeClr val="dk1"/>
              </a:buClr>
              <a:buSzPts val="2800"/>
              <a:buFont typeface="Arial"/>
              <a:buChar char="–"/>
              <a:defRPr sz="3733" b="0" i="0" u="none" strike="noStrike" cap="none">
                <a:solidFill>
                  <a:schemeClr val="dk1"/>
                </a:solidFill>
                <a:latin typeface="Calibri"/>
                <a:ea typeface="Calibri"/>
                <a:cs typeface="Calibri"/>
                <a:sym typeface="Calibri"/>
              </a:defRPr>
            </a:lvl2pPr>
            <a:lvl3pPr marL="1828754" marR="0" lvl="2" indent="-507987" algn="l" rtl="0">
              <a:spcBef>
                <a:spcPts val="640"/>
              </a:spcBef>
              <a:spcAft>
                <a:spcPts val="0"/>
              </a:spcAft>
              <a:buClr>
                <a:schemeClr val="dk1"/>
              </a:buClr>
              <a:buSzPts val="2400"/>
              <a:buFont typeface="Arial"/>
              <a:buChar char="•"/>
              <a:defRPr sz="3200" b="0" i="0" u="none" strike="noStrike" cap="none">
                <a:solidFill>
                  <a:schemeClr val="dk1"/>
                </a:solidFill>
                <a:latin typeface="Calibri"/>
                <a:ea typeface="Calibri"/>
                <a:cs typeface="Calibri"/>
                <a:sym typeface="Calibri"/>
              </a:defRPr>
            </a:lvl3pPr>
            <a:lvl4pPr marL="2438339" marR="0" lvl="3"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4pPr>
            <a:lvl5pPr marL="3047924" marR="0" lvl="4"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5pPr>
            <a:lvl6pPr marL="3657509" marR="0" lvl="5"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6pPr>
            <a:lvl7pPr marL="4267093" marR="0" lvl="6"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7pPr>
            <a:lvl8pPr marL="4876678" marR="0" lvl="7"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8pPr>
            <a:lvl9pPr marL="5486263" marR="0" lvl="8"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9pPr>
          </a:lstStyle>
          <a:p>
            <a:endParaRPr/>
          </a:p>
        </p:txBody>
      </p:sp>
      <p:sp>
        <p:nvSpPr>
          <p:cNvPr id="128" name="Google Shape;128;p23"/>
          <p:cNvSpPr txBox="1">
            <a:spLocks noGrp="1"/>
          </p:cNvSpPr>
          <p:nvPr>
            <p:ph type="dt" idx="10"/>
          </p:nvPr>
        </p:nvSpPr>
        <p:spPr>
          <a:xfrm>
            <a:off x="609600" y="6356351"/>
            <a:ext cx="2844800" cy="365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600">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129" name="Google Shape;129;p23"/>
          <p:cNvSpPr txBox="1">
            <a:spLocks noGrp="1"/>
          </p:cNvSpPr>
          <p:nvPr>
            <p:ph type="ftr" idx="11"/>
          </p:nvPr>
        </p:nvSpPr>
        <p:spPr>
          <a:xfrm>
            <a:off x="4165600" y="6356351"/>
            <a:ext cx="3860800" cy="365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600">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130" name="Google Shape;130;p23"/>
          <p:cNvSpPr txBox="1">
            <a:spLocks noGrp="1"/>
          </p:cNvSpPr>
          <p:nvPr>
            <p:ph type="sldNum" idx="12"/>
          </p:nvPr>
        </p:nvSpPr>
        <p:spPr>
          <a:xfrm>
            <a:off x="8737600" y="6356351"/>
            <a:ext cx="2844800" cy="3652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a:solidFill>
                  <a:srgbClr val="888888"/>
                </a:solidFill>
                <a:latin typeface="Calibri"/>
                <a:ea typeface="Calibri"/>
                <a:cs typeface="Calibri"/>
                <a:sym typeface="Calibri"/>
              </a:defRPr>
            </a:lvl1pPr>
            <a:lvl2pPr marL="0" marR="0" lvl="1" indent="0" algn="r" rtl="0">
              <a:spcBef>
                <a:spcPts val="0"/>
              </a:spcBef>
              <a:buNone/>
              <a:defRPr sz="1600">
                <a:solidFill>
                  <a:srgbClr val="888888"/>
                </a:solidFill>
                <a:latin typeface="Calibri"/>
                <a:ea typeface="Calibri"/>
                <a:cs typeface="Calibri"/>
                <a:sym typeface="Calibri"/>
              </a:defRPr>
            </a:lvl2pPr>
            <a:lvl3pPr marL="0" marR="0" lvl="2" indent="0" algn="r" rtl="0">
              <a:spcBef>
                <a:spcPts val="0"/>
              </a:spcBef>
              <a:buNone/>
              <a:defRPr sz="1600">
                <a:solidFill>
                  <a:srgbClr val="888888"/>
                </a:solidFill>
                <a:latin typeface="Calibri"/>
                <a:ea typeface="Calibri"/>
                <a:cs typeface="Calibri"/>
                <a:sym typeface="Calibri"/>
              </a:defRPr>
            </a:lvl3pPr>
            <a:lvl4pPr marL="0" marR="0" lvl="3" indent="0" algn="r" rtl="0">
              <a:spcBef>
                <a:spcPts val="0"/>
              </a:spcBef>
              <a:buNone/>
              <a:defRPr sz="1600">
                <a:solidFill>
                  <a:srgbClr val="888888"/>
                </a:solidFill>
                <a:latin typeface="Calibri"/>
                <a:ea typeface="Calibri"/>
                <a:cs typeface="Calibri"/>
                <a:sym typeface="Calibri"/>
              </a:defRPr>
            </a:lvl4pPr>
            <a:lvl5pPr marL="0" marR="0" lvl="4" indent="0" algn="r" rtl="0">
              <a:spcBef>
                <a:spcPts val="0"/>
              </a:spcBef>
              <a:buNone/>
              <a:defRPr sz="1600">
                <a:solidFill>
                  <a:srgbClr val="888888"/>
                </a:solidFill>
                <a:latin typeface="Calibri"/>
                <a:ea typeface="Calibri"/>
                <a:cs typeface="Calibri"/>
                <a:sym typeface="Calibri"/>
              </a:defRPr>
            </a:lvl5pPr>
            <a:lvl6pPr marL="0" marR="0" lvl="5" indent="0" algn="r" rtl="0">
              <a:spcBef>
                <a:spcPts val="0"/>
              </a:spcBef>
              <a:buNone/>
              <a:defRPr sz="1600">
                <a:solidFill>
                  <a:srgbClr val="888888"/>
                </a:solidFill>
                <a:latin typeface="Calibri"/>
                <a:ea typeface="Calibri"/>
                <a:cs typeface="Calibri"/>
                <a:sym typeface="Calibri"/>
              </a:defRPr>
            </a:lvl6pPr>
            <a:lvl7pPr marL="0" marR="0" lvl="6" indent="0" algn="r" rtl="0">
              <a:spcBef>
                <a:spcPts val="0"/>
              </a:spcBef>
              <a:buNone/>
              <a:defRPr sz="1600">
                <a:solidFill>
                  <a:srgbClr val="888888"/>
                </a:solidFill>
                <a:latin typeface="Calibri"/>
                <a:ea typeface="Calibri"/>
                <a:cs typeface="Calibri"/>
                <a:sym typeface="Calibri"/>
              </a:defRPr>
            </a:lvl7pPr>
            <a:lvl8pPr marL="0" marR="0" lvl="7" indent="0" algn="r" rtl="0">
              <a:spcBef>
                <a:spcPts val="0"/>
              </a:spcBef>
              <a:buNone/>
              <a:defRPr sz="1600">
                <a:solidFill>
                  <a:srgbClr val="888888"/>
                </a:solidFill>
                <a:latin typeface="Calibri"/>
                <a:ea typeface="Calibri"/>
                <a:cs typeface="Calibri"/>
                <a:sym typeface="Calibri"/>
              </a:defRPr>
            </a:lvl8pPr>
            <a:lvl9pPr marL="0" marR="0" lvl="8" indent="0" algn="r" rtl="0">
              <a:spcBef>
                <a:spcPts val="0"/>
              </a:spcBef>
              <a:buNone/>
              <a:defRPr sz="1600">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235839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31"/>
        <p:cNvGrpSpPr/>
        <p:nvPr/>
      </p:nvGrpSpPr>
      <p:grpSpPr>
        <a:xfrm>
          <a:off x="0" y="0"/>
          <a:ext cx="0" cy="0"/>
          <a:chOff x="0" y="0"/>
          <a:chExt cx="0" cy="0"/>
        </a:xfrm>
      </p:grpSpPr>
      <p:sp>
        <p:nvSpPr>
          <p:cNvPr id="132" name="Google Shape;132;p24"/>
          <p:cNvSpPr txBox="1">
            <a:spLocks noGrp="1"/>
          </p:cNvSpPr>
          <p:nvPr>
            <p:ph type="title"/>
          </p:nvPr>
        </p:nvSpPr>
        <p:spPr>
          <a:xfrm rot="5400000">
            <a:off x="7285000" y="1828837"/>
            <a:ext cx="5851600" cy="274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chemeClr val="dk1"/>
              </a:buClr>
              <a:buSzPts val="1400"/>
              <a:buFont typeface="Calibri"/>
              <a:buNone/>
              <a:defRPr sz="5867"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
        <p:nvSpPr>
          <p:cNvPr id="133" name="Google Shape;133;p24"/>
          <p:cNvSpPr txBox="1">
            <a:spLocks noGrp="1"/>
          </p:cNvSpPr>
          <p:nvPr>
            <p:ph type="body" idx="1"/>
          </p:nvPr>
        </p:nvSpPr>
        <p:spPr>
          <a:xfrm rot="5400000">
            <a:off x="1697000" y="-812763"/>
            <a:ext cx="5851600" cy="8026400"/>
          </a:xfrm>
          <a:prstGeom prst="rect">
            <a:avLst/>
          </a:prstGeom>
          <a:noFill/>
          <a:ln>
            <a:noFill/>
          </a:ln>
        </p:spPr>
        <p:txBody>
          <a:bodyPr spcFirstLastPara="1" wrap="square" lIns="91425" tIns="91425" rIns="91425" bIns="91425" anchor="t" anchorCtr="0">
            <a:noAutofit/>
          </a:bodyPr>
          <a:lstStyle>
            <a:lvl1pPr marL="609585" marR="0" lvl="0" indent="-575719" algn="l" rtl="0">
              <a:spcBef>
                <a:spcPts val="853"/>
              </a:spcBef>
              <a:spcAft>
                <a:spcPts val="0"/>
              </a:spcAft>
              <a:buClr>
                <a:schemeClr val="dk1"/>
              </a:buClr>
              <a:buSzPts val="3200"/>
              <a:buFont typeface="Arial"/>
              <a:buChar char="•"/>
              <a:defRPr sz="4267" b="0" i="0" u="none" strike="noStrike" cap="none">
                <a:solidFill>
                  <a:schemeClr val="dk1"/>
                </a:solidFill>
                <a:latin typeface="Calibri"/>
                <a:ea typeface="Calibri"/>
                <a:cs typeface="Calibri"/>
                <a:sym typeface="Calibri"/>
              </a:defRPr>
            </a:lvl1pPr>
            <a:lvl2pPr marL="1219170" marR="0" lvl="1" indent="-541853" algn="l" rtl="0">
              <a:spcBef>
                <a:spcPts val="747"/>
              </a:spcBef>
              <a:spcAft>
                <a:spcPts val="0"/>
              </a:spcAft>
              <a:buClr>
                <a:schemeClr val="dk1"/>
              </a:buClr>
              <a:buSzPts val="2800"/>
              <a:buFont typeface="Arial"/>
              <a:buChar char="–"/>
              <a:defRPr sz="3733" b="0" i="0" u="none" strike="noStrike" cap="none">
                <a:solidFill>
                  <a:schemeClr val="dk1"/>
                </a:solidFill>
                <a:latin typeface="Calibri"/>
                <a:ea typeface="Calibri"/>
                <a:cs typeface="Calibri"/>
                <a:sym typeface="Calibri"/>
              </a:defRPr>
            </a:lvl2pPr>
            <a:lvl3pPr marL="1828754" marR="0" lvl="2" indent="-507987" algn="l" rtl="0">
              <a:spcBef>
                <a:spcPts val="640"/>
              </a:spcBef>
              <a:spcAft>
                <a:spcPts val="0"/>
              </a:spcAft>
              <a:buClr>
                <a:schemeClr val="dk1"/>
              </a:buClr>
              <a:buSzPts val="2400"/>
              <a:buFont typeface="Arial"/>
              <a:buChar char="•"/>
              <a:defRPr sz="3200" b="0" i="0" u="none" strike="noStrike" cap="none">
                <a:solidFill>
                  <a:schemeClr val="dk1"/>
                </a:solidFill>
                <a:latin typeface="Calibri"/>
                <a:ea typeface="Calibri"/>
                <a:cs typeface="Calibri"/>
                <a:sym typeface="Calibri"/>
              </a:defRPr>
            </a:lvl3pPr>
            <a:lvl4pPr marL="2438339" marR="0" lvl="3"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4pPr>
            <a:lvl5pPr marL="3047924" marR="0" lvl="4"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5pPr>
            <a:lvl6pPr marL="3657509" marR="0" lvl="5"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6pPr>
            <a:lvl7pPr marL="4267093" marR="0" lvl="6"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7pPr>
            <a:lvl8pPr marL="4876678" marR="0" lvl="7"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8pPr>
            <a:lvl9pPr marL="5486263" marR="0" lvl="8"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9pPr>
          </a:lstStyle>
          <a:p>
            <a:endParaRPr/>
          </a:p>
        </p:txBody>
      </p:sp>
      <p:sp>
        <p:nvSpPr>
          <p:cNvPr id="134" name="Google Shape;134;p24"/>
          <p:cNvSpPr txBox="1">
            <a:spLocks noGrp="1"/>
          </p:cNvSpPr>
          <p:nvPr>
            <p:ph type="dt" idx="10"/>
          </p:nvPr>
        </p:nvSpPr>
        <p:spPr>
          <a:xfrm>
            <a:off x="609600" y="6356351"/>
            <a:ext cx="2844800" cy="365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600">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135" name="Google Shape;135;p24"/>
          <p:cNvSpPr txBox="1">
            <a:spLocks noGrp="1"/>
          </p:cNvSpPr>
          <p:nvPr>
            <p:ph type="ftr" idx="11"/>
          </p:nvPr>
        </p:nvSpPr>
        <p:spPr>
          <a:xfrm>
            <a:off x="4165600" y="6356351"/>
            <a:ext cx="3860800" cy="365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600">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136" name="Google Shape;136;p24"/>
          <p:cNvSpPr txBox="1">
            <a:spLocks noGrp="1"/>
          </p:cNvSpPr>
          <p:nvPr>
            <p:ph type="sldNum" idx="12"/>
          </p:nvPr>
        </p:nvSpPr>
        <p:spPr>
          <a:xfrm>
            <a:off x="8737600" y="6356351"/>
            <a:ext cx="2844800" cy="3652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a:solidFill>
                  <a:srgbClr val="888888"/>
                </a:solidFill>
                <a:latin typeface="Calibri"/>
                <a:ea typeface="Calibri"/>
                <a:cs typeface="Calibri"/>
                <a:sym typeface="Calibri"/>
              </a:defRPr>
            </a:lvl1pPr>
            <a:lvl2pPr marL="0" marR="0" lvl="1" indent="0" algn="r" rtl="0">
              <a:spcBef>
                <a:spcPts val="0"/>
              </a:spcBef>
              <a:buNone/>
              <a:defRPr sz="1600">
                <a:solidFill>
                  <a:srgbClr val="888888"/>
                </a:solidFill>
                <a:latin typeface="Calibri"/>
                <a:ea typeface="Calibri"/>
                <a:cs typeface="Calibri"/>
                <a:sym typeface="Calibri"/>
              </a:defRPr>
            </a:lvl2pPr>
            <a:lvl3pPr marL="0" marR="0" lvl="2" indent="0" algn="r" rtl="0">
              <a:spcBef>
                <a:spcPts val="0"/>
              </a:spcBef>
              <a:buNone/>
              <a:defRPr sz="1600">
                <a:solidFill>
                  <a:srgbClr val="888888"/>
                </a:solidFill>
                <a:latin typeface="Calibri"/>
                <a:ea typeface="Calibri"/>
                <a:cs typeface="Calibri"/>
                <a:sym typeface="Calibri"/>
              </a:defRPr>
            </a:lvl3pPr>
            <a:lvl4pPr marL="0" marR="0" lvl="3" indent="0" algn="r" rtl="0">
              <a:spcBef>
                <a:spcPts val="0"/>
              </a:spcBef>
              <a:buNone/>
              <a:defRPr sz="1600">
                <a:solidFill>
                  <a:srgbClr val="888888"/>
                </a:solidFill>
                <a:latin typeface="Calibri"/>
                <a:ea typeface="Calibri"/>
                <a:cs typeface="Calibri"/>
                <a:sym typeface="Calibri"/>
              </a:defRPr>
            </a:lvl4pPr>
            <a:lvl5pPr marL="0" marR="0" lvl="4" indent="0" algn="r" rtl="0">
              <a:spcBef>
                <a:spcPts val="0"/>
              </a:spcBef>
              <a:buNone/>
              <a:defRPr sz="1600">
                <a:solidFill>
                  <a:srgbClr val="888888"/>
                </a:solidFill>
                <a:latin typeface="Calibri"/>
                <a:ea typeface="Calibri"/>
                <a:cs typeface="Calibri"/>
                <a:sym typeface="Calibri"/>
              </a:defRPr>
            </a:lvl5pPr>
            <a:lvl6pPr marL="0" marR="0" lvl="5" indent="0" algn="r" rtl="0">
              <a:spcBef>
                <a:spcPts val="0"/>
              </a:spcBef>
              <a:buNone/>
              <a:defRPr sz="1600">
                <a:solidFill>
                  <a:srgbClr val="888888"/>
                </a:solidFill>
                <a:latin typeface="Calibri"/>
                <a:ea typeface="Calibri"/>
                <a:cs typeface="Calibri"/>
                <a:sym typeface="Calibri"/>
              </a:defRPr>
            </a:lvl6pPr>
            <a:lvl7pPr marL="0" marR="0" lvl="6" indent="0" algn="r" rtl="0">
              <a:spcBef>
                <a:spcPts val="0"/>
              </a:spcBef>
              <a:buNone/>
              <a:defRPr sz="1600">
                <a:solidFill>
                  <a:srgbClr val="888888"/>
                </a:solidFill>
                <a:latin typeface="Calibri"/>
                <a:ea typeface="Calibri"/>
                <a:cs typeface="Calibri"/>
                <a:sym typeface="Calibri"/>
              </a:defRPr>
            </a:lvl7pPr>
            <a:lvl8pPr marL="0" marR="0" lvl="7" indent="0" algn="r" rtl="0">
              <a:spcBef>
                <a:spcPts val="0"/>
              </a:spcBef>
              <a:buNone/>
              <a:defRPr sz="1600">
                <a:solidFill>
                  <a:srgbClr val="888888"/>
                </a:solidFill>
                <a:latin typeface="Calibri"/>
                <a:ea typeface="Calibri"/>
                <a:cs typeface="Calibri"/>
                <a:sym typeface="Calibri"/>
              </a:defRPr>
            </a:lvl8pPr>
            <a:lvl9pPr marL="0" marR="0" lvl="8" indent="0" algn="r" rtl="0">
              <a:spcBef>
                <a:spcPts val="0"/>
              </a:spcBef>
              <a:buNone/>
              <a:defRPr sz="1600">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576414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7"/>
        <p:cNvGrpSpPr/>
        <p:nvPr/>
      </p:nvGrpSpPr>
      <p:grpSpPr>
        <a:xfrm>
          <a:off x="0" y="0"/>
          <a:ext cx="0" cy="0"/>
          <a:chOff x="0" y="0"/>
          <a:chExt cx="0" cy="0"/>
        </a:xfrm>
      </p:grpSpPr>
      <p:sp>
        <p:nvSpPr>
          <p:cNvPr id="138" name="Google Shape;138;p25"/>
          <p:cNvSpPr/>
          <p:nvPr/>
        </p:nvSpPr>
        <p:spPr>
          <a:xfrm rot="10800000" flipH="1">
            <a:off x="0" y="1550799"/>
            <a:ext cx="12192000" cy="5307200"/>
          </a:xfrm>
          <a:prstGeom prst="rect">
            <a:avLst/>
          </a:prstGeom>
          <a:solidFill>
            <a:schemeClr val="lt1"/>
          </a:solidFill>
          <a:ln>
            <a:noFill/>
          </a:ln>
        </p:spPr>
        <p:txBody>
          <a:bodyPr spcFirstLastPara="1" wrap="square" lIns="121900" tIns="60933" rIns="121900" bIns="60933"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139" name="Google Shape;139;p25"/>
          <p:cNvSpPr/>
          <p:nvPr/>
        </p:nvSpPr>
        <p:spPr>
          <a:xfrm flipH="1">
            <a:off x="6035599" y="761799"/>
            <a:ext cx="6156400" cy="787200"/>
          </a:xfrm>
          <a:custGeom>
            <a:avLst/>
            <a:gdLst/>
            <a:ahLst/>
            <a:cxnLst/>
            <a:rect l="l" t="t" r="r" b="b"/>
            <a:pathLst>
              <a:path w="120000" h="120000" extrusionOk="0">
                <a:moveTo>
                  <a:pt x="31" y="120000"/>
                </a:moveTo>
                <a:lnTo>
                  <a:pt x="120000" y="120000"/>
                </a:lnTo>
                <a:lnTo>
                  <a:pt x="0" y="0"/>
                </a:lnTo>
                <a:cubicBezTo>
                  <a:pt x="10" y="39999"/>
                  <a:pt x="20" y="80000"/>
                  <a:pt x="31" y="120000"/>
                </a:cubicBezTo>
                <a:close/>
              </a:path>
            </a:pathLst>
          </a:custGeom>
          <a:solidFill>
            <a:srgbClr val="FFFFFF">
              <a:alpha val="6270"/>
            </a:srgbClr>
          </a:solidFill>
          <a:ln>
            <a:noFill/>
          </a:ln>
        </p:spPr>
        <p:txBody>
          <a:bodyPr spcFirstLastPara="1" wrap="square" lIns="121900" tIns="60933" rIns="121900" bIns="60933"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140" name="Google Shape;140;p25"/>
          <p:cNvSpPr/>
          <p:nvPr/>
        </p:nvSpPr>
        <p:spPr>
          <a:xfrm rot="10800000">
            <a:off x="6035599" y="1548569"/>
            <a:ext cx="6156400" cy="762400"/>
          </a:xfrm>
          <a:custGeom>
            <a:avLst/>
            <a:gdLst/>
            <a:ahLst/>
            <a:cxnLst/>
            <a:rect l="l" t="t" r="r" b="b"/>
            <a:pathLst>
              <a:path w="120000" h="120000" extrusionOk="0">
                <a:moveTo>
                  <a:pt x="31" y="120000"/>
                </a:moveTo>
                <a:lnTo>
                  <a:pt x="120000" y="120000"/>
                </a:lnTo>
                <a:lnTo>
                  <a:pt x="0" y="0"/>
                </a:lnTo>
                <a:cubicBezTo>
                  <a:pt x="10" y="39999"/>
                  <a:pt x="20" y="80000"/>
                  <a:pt x="31" y="120000"/>
                </a:cubicBezTo>
                <a:close/>
              </a:path>
            </a:pathLst>
          </a:custGeom>
          <a:solidFill>
            <a:schemeClr val="dk1">
              <a:alpha val="7450"/>
            </a:schemeClr>
          </a:solidFill>
          <a:ln>
            <a:noFill/>
          </a:ln>
        </p:spPr>
        <p:txBody>
          <a:bodyPr spcFirstLastPara="1" wrap="square" lIns="121900" tIns="60933" rIns="121900" bIns="60933" anchor="ctr"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141" name="Google Shape;141;p25"/>
          <p:cNvSpPr txBox="1">
            <a:spLocks noGrp="1"/>
          </p:cNvSpPr>
          <p:nvPr>
            <p:ph type="title"/>
          </p:nvPr>
        </p:nvSpPr>
        <p:spPr>
          <a:xfrm>
            <a:off x="609600" y="274637"/>
            <a:ext cx="10972800" cy="114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chemeClr val="dk1"/>
              </a:buClr>
              <a:buSzPts val="1400"/>
              <a:buFont typeface="Calibri"/>
              <a:buNone/>
              <a:defRPr sz="5867"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2400"/>
            </a:lvl2pPr>
            <a:lvl3pPr lvl="2" indent="0" rtl="0">
              <a:spcBef>
                <a:spcPts val="0"/>
              </a:spcBef>
              <a:spcAft>
                <a:spcPts val="0"/>
              </a:spcAft>
              <a:buSzPts val="1400"/>
              <a:buNone/>
              <a:defRPr sz="2400"/>
            </a:lvl3pPr>
            <a:lvl4pPr lvl="3" indent="0" rtl="0">
              <a:spcBef>
                <a:spcPts val="0"/>
              </a:spcBef>
              <a:spcAft>
                <a:spcPts val="0"/>
              </a:spcAft>
              <a:buSzPts val="1400"/>
              <a:buNone/>
              <a:defRPr sz="2400"/>
            </a:lvl4pPr>
            <a:lvl5pPr lvl="4" indent="0" rtl="0">
              <a:spcBef>
                <a:spcPts val="0"/>
              </a:spcBef>
              <a:spcAft>
                <a:spcPts val="0"/>
              </a:spcAft>
              <a:buSzPts val="1400"/>
              <a:buNone/>
              <a:defRPr sz="2400"/>
            </a:lvl5pPr>
            <a:lvl6pPr lvl="5" indent="0" rtl="0">
              <a:spcBef>
                <a:spcPts val="0"/>
              </a:spcBef>
              <a:spcAft>
                <a:spcPts val="0"/>
              </a:spcAft>
              <a:buSzPts val="1400"/>
              <a:buNone/>
              <a:defRPr sz="2400"/>
            </a:lvl6pPr>
            <a:lvl7pPr lvl="6" indent="0" rtl="0">
              <a:spcBef>
                <a:spcPts val="0"/>
              </a:spcBef>
              <a:spcAft>
                <a:spcPts val="0"/>
              </a:spcAft>
              <a:buSzPts val="1400"/>
              <a:buNone/>
              <a:defRPr sz="2400"/>
            </a:lvl7pPr>
            <a:lvl8pPr lvl="7" indent="0" rtl="0">
              <a:spcBef>
                <a:spcPts val="0"/>
              </a:spcBef>
              <a:spcAft>
                <a:spcPts val="0"/>
              </a:spcAft>
              <a:buSzPts val="1400"/>
              <a:buNone/>
              <a:defRPr sz="2400"/>
            </a:lvl8pPr>
            <a:lvl9pPr lvl="8" indent="0" rtl="0">
              <a:spcBef>
                <a:spcPts val="0"/>
              </a:spcBef>
              <a:spcAft>
                <a:spcPts val="0"/>
              </a:spcAft>
              <a:buSzPts val="1400"/>
              <a:buNone/>
              <a:defRPr sz="2400"/>
            </a:lvl9pPr>
          </a:lstStyle>
          <a:p>
            <a:endParaRPr/>
          </a:p>
        </p:txBody>
      </p:sp>
      <p:sp>
        <p:nvSpPr>
          <p:cNvPr id="142" name="Google Shape;142;p25"/>
          <p:cNvSpPr txBox="1">
            <a:spLocks noGrp="1"/>
          </p:cNvSpPr>
          <p:nvPr>
            <p:ph type="body" idx="1"/>
          </p:nvPr>
        </p:nvSpPr>
        <p:spPr>
          <a:xfrm>
            <a:off x="609600" y="1600200"/>
            <a:ext cx="10972800" cy="4967600"/>
          </a:xfrm>
          <a:prstGeom prst="rect">
            <a:avLst/>
          </a:prstGeom>
          <a:noFill/>
          <a:ln>
            <a:noFill/>
          </a:ln>
        </p:spPr>
        <p:txBody>
          <a:bodyPr spcFirstLastPara="1" wrap="square" lIns="91425" tIns="91425" rIns="91425" bIns="91425" anchor="t" anchorCtr="0">
            <a:noAutofit/>
          </a:bodyPr>
          <a:lstStyle>
            <a:lvl1pPr marL="609585" marR="0" lvl="0" indent="-575719" algn="l" rtl="0">
              <a:spcBef>
                <a:spcPts val="853"/>
              </a:spcBef>
              <a:spcAft>
                <a:spcPts val="0"/>
              </a:spcAft>
              <a:buClr>
                <a:schemeClr val="dk1"/>
              </a:buClr>
              <a:buSzPts val="3200"/>
              <a:buFont typeface="Arial"/>
              <a:buChar char="•"/>
              <a:defRPr sz="4267" b="0" i="0" u="none" strike="noStrike" cap="none">
                <a:solidFill>
                  <a:schemeClr val="dk1"/>
                </a:solidFill>
                <a:latin typeface="Calibri"/>
                <a:ea typeface="Calibri"/>
                <a:cs typeface="Calibri"/>
                <a:sym typeface="Calibri"/>
              </a:defRPr>
            </a:lvl1pPr>
            <a:lvl2pPr marL="1219170" marR="0" lvl="1" indent="-541853" algn="l" rtl="0">
              <a:spcBef>
                <a:spcPts val="747"/>
              </a:spcBef>
              <a:spcAft>
                <a:spcPts val="0"/>
              </a:spcAft>
              <a:buClr>
                <a:schemeClr val="dk1"/>
              </a:buClr>
              <a:buSzPts val="2800"/>
              <a:buFont typeface="Arial"/>
              <a:buChar char="–"/>
              <a:defRPr sz="3733" b="0" i="0" u="none" strike="noStrike" cap="none">
                <a:solidFill>
                  <a:schemeClr val="dk1"/>
                </a:solidFill>
                <a:latin typeface="Calibri"/>
                <a:ea typeface="Calibri"/>
                <a:cs typeface="Calibri"/>
                <a:sym typeface="Calibri"/>
              </a:defRPr>
            </a:lvl2pPr>
            <a:lvl3pPr marL="1828754" marR="0" lvl="2" indent="-507987" algn="l" rtl="0">
              <a:spcBef>
                <a:spcPts val="640"/>
              </a:spcBef>
              <a:spcAft>
                <a:spcPts val="0"/>
              </a:spcAft>
              <a:buClr>
                <a:schemeClr val="dk1"/>
              </a:buClr>
              <a:buSzPts val="2400"/>
              <a:buFont typeface="Arial"/>
              <a:buChar char="•"/>
              <a:defRPr sz="3200" b="0" i="0" u="none" strike="noStrike" cap="none">
                <a:solidFill>
                  <a:schemeClr val="dk1"/>
                </a:solidFill>
                <a:latin typeface="Calibri"/>
                <a:ea typeface="Calibri"/>
                <a:cs typeface="Calibri"/>
                <a:sym typeface="Calibri"/>
              </a:defRPr>
            </a:lvl3pPr>
            <a:lvl4pPr marL="2438339" marR="0" lvl="3"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4pPr>
            <a:lvl5pPr marL="3047924" marR="0" lvl="4"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5pPr>
            <a:lvl6pPr marL="3657509" marR="0" lvl="5"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6pPr>
            <a:lvl7pPr marL="4267093" marR="0" lvl="6"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7pPr>
            <a:lvl8pPr marL="4876678" marR="0" lvl="7"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8pPr>
            <a:lvl9pPr marL="5486263" marR="0" lvl="8" indent="-474121" algn="l" rtl="0">
              <a:spcBef>
                <a:spcPts val="5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8495019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43"/>
        <p:cNvGrpSpPr/>
        <p:nvPr/>
      </p:nvGrpSpPr>
      <p:grpSpPr>
        <a:xfrm>
          <a:off x="0" y="0"/>
          <a:ext cx="0" cy="0"/>
          <a:chOff x="0" y="0"/>
          <a:chExt cx="0" cy="0"/>
        </a:xfrm>
      </p:grpSpPr>
      <p:sp>
        <p:nvSpPr>
          <p:cNvPr id="144" name="Google Shape;144;p26"/>
          <p:cNvSpPr txBox="1">
            <a:spLocks noGrp="1"/>
          </p:cNvSpPr>
          <p:nvPr>
            <p:ph type="title"/>
          </p:nvPr>
        </p:nvSpPr>
        <p:spPr>
          <a:xfrm>
            <a:off x="415600" y="593367"/>
            <a:ext cx="113608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5" name="Google Shape;145;p26"/>
          <p:cNvSpPr txBox="1">
            <a:spLocks noGrp="1"/>
          </p:cNvSpPr>
          <p:nvPr>
            <p:ph type="body" idx="1"/>
          </p:nvPr>
        </p:nvSpPr>
        <p:spPr>
          <a:xfrm>
            <a:off x="415600" y="1645400"/>
            <a:ext cx="5333200" cy="4446400"/>
          </a:xfrm>
          <a:prstGeom prst="rect">
            <a:avLst/>
          </a:prstGeom>
        </p:spPr>
        <p:txBody>
          <a:bodyPr spcFirstLastPara="1" wrap="square" lIns="91425" tIns="91425" rIns="91425" bIns="91425" anchor="t" anchorCtr="0">
            <a:noAutofit/>
          </a:bodyPr>
          <a:lstStyle>
            <a:lvl1pPr marL="609585" lvl="0" indent="-423323" rtl="0">
              <a:spcBef>
                <a:spcPts val="853"/>
              </a:spcBef>
              <a:spcAft>
                <a:spcPts val="0"/>
              </a:spcAft>
              <a:buSzPts val="1400"/>
              <a:buChar char="•"/>
              <a:defRPr sz="1867"/>
            </a:lvl1pPr>
            <a:lvl2pPr marL="1219170" lvl="1" indent="-406390" rtl="0">
              <a:spcBef>
                <a:spcPts val="747"/>
              </a:spcBef>
              <a:spcAft>
                <a:spcPts val="0"/>
              </a:spcAft>
              <a:buSzPts val="1200"/>
              <a:buChar char="–"/>
              <a:defRPr sz="1600"/>
            </a:lvl2pPr>
            <a:lvl3pPr marL="1828754" lvl="2" indent="-406390" rtl="0">
              <a:spcBef>
                <a:spcPts val="640"/>
              </a:spcBef>
              <a:spcAft>
                <a:spcPts val="0"/>
              </a:spcAft>
              <a:buSzPts val="1200"/>
              <a:buChar char="•"/>
              <a:defRPr sz="1600"/>
            </a:lvl3pPr>
            <a:lvl4pPr marL="2438339" lvl="3" indent="-406390" rtl="0">
              <a:spcBef>
                <a:spcPts val="533"/>
              </a:spcBef>
              <a:spcAft>
                <a:spcPts val="0"/>
              </a:spcAft>
              <a:buSzPts val="1200"/>
              <a:buChar char="–"/>
              <a:defRPr sz="1600"/>
            </a:lvl4pPr>
            <a:lvl5pPr marL="3047924" lvl="4" indent="-406390" rtl="0">
              <a:spcBef>
                <a:spcPts val="533"/>
              </a:spcBef>
              <a:spcAft>
                <a:spcPts val="0"/>
              </a:spcAft>
              <a:buSzPts val="1200"/>
              <a:buChar char="»"/>
              <a:defRPr sz="1600"/>
            </a:lvl5pPr>
            <a:lvl6pPr marL="3657509" lvl="5" indent="-406390" rtl="0">
              <a:spcBef>
                <a:spcPts val="533"/>
              </a:spcBef>
              <a:spcAft>
                <a:spcPts val="0"/>
              </a:spcAft>
              <a:buSzPts val="1200"/>
              <a:buChar char="•"/>
              <a:defRPr sz="1600"/>
            </a:lvl6pPr>
            <a:lvl7pPr marL="4267093" lvl="6" indent="-406390" rtl="0">
              <a:spcBef>
                <a:spcPts val="533"/>
              </a:spcBef>
              <a:spcAft>
                <a:spcPts val="0"/>
              </a:spcAft>
              <a:buSzPts val="1200"/>
              <a:buChar char="•"/>
              <a:defRPr sz="1600"/>
            </a:lvl7pPr>
            <a:lvl8pPr marL="4876678" lvl="7" indent="-406390" rtl="0">
              <a:spcBef>
                <a:spcPts val="533"/>
              </a:spcBef>
              <a:spcAft>
                <a:spcPts val="0"/>
              </a:spcAft>
              <a:buSzPts val="1200"/>
              <a:buChar char="•"/>
              <a:defRPr sz="1600"/>
            </a:lvl8pPr>
            <a:lvl9pPr marL="5486263" lvl="8" indent="-406390" rtl="0">
              <a:spcBef>
                <a:spcPts val="533"/>
              </a:spcBef>
              <a:spcAft>
                <a:spcPts val="0"/>
              </a:spcAft>
              <a:buSzPts val="1200"/>
              <a:buChar char="•"/>
              <a:defRPr sz="1600"/>
            </a:lvl9pPr>
          </a:lstStyle>
          <a:p>
            <a:endParaRPr/>
          </a:p>
        </p:txBody>
      </p:sp>
      <p:sp>
        <p:nvSpPr>
          <p:cNvPr id="146" name="Google Shape;146;p26"/>
          <p:cNvSpPr txBox="1">
            <a:spLocks noGrp="1"/>
          </p:cNvSpPr>
          <p:nvPr>
            <p:ph type="body" idx="2"/>
          </p:nvPr>
        </p:nvSpPr>
        <p:spPr>
          <a:xfrm>
            <a:off x="6443200" y="1645400"/>
            <a:ext cx="5333200" cy="4446400"/>
          </a:xfrm>
          <a:prstGeom prst="rect">
            <a:avLst/>
          </a:prstGeom>
        </p:spPr>
        <p:txBody>
          <a:bodyPr spcFirstLastPara="1" wrap="square" lIns="91425" tIns="91425" rIns="91425" bIns="91425" anchor="t" anchorCtr="0">
            <a:noAutofit/>
          </a:bodyPr>
          <a:lstStyle>
            <a:lvl1pPr marL="609585" lvl="0" indent="-423323" rtl="0">
              <a:spcBef>
                <a:spcPts val="853"/>
              </a:spcBef>
              <a:spcAft>
                <a:spcPts val="0"/>
              </a:spcAft>
              <a:buSzPts val="1400"/>
              <a:buChar char="•"/>
              <a:defRPr sz="1867"/>
            </a:lvl1pPr>
            <a:lvl2pPr marL="1219170" lvl="1" indent="-406390" rtl="0">
              <a:spcBef>
                <a:spcPts val="747"/>
              </a:spcBef>
              <a:spcAft>
                <a:spcPts val="0"/>
              </a:spcAft>
              <a:buSzPts val="1200"/>
              <a:buChar char="–"/>
              <a:defRPr sz="1600"/>
            </a:lvl2pPr>
            <a:lvl3pPr marL="1828754" lvl="2" indent="-406390" rtl="0">
              <a:spcBef>
                <a:spcPts val="640"/>
              </a:spcBef>
              <a:spcAft>
                <a:spcPts val="0"/>
              </a:spcAft>
              <a:buSzPts val="1200"/>
              <a:buChar char="•"/>
              <a:defRPr sz="1600"/>
            </a:lvl3pPr>
            <a:lvl4pPr marL="2438339" lvl="3" indent="-406390" rtl="0">
              <a:spcBef>
                <a:spcPts val="533"/>
              </a:spcBef>
              <a:spcAft>
                <a:spcPts val="0"/>
              </a:spcAft>
              <a:buSzPts val="1200"/>
              <a:buChar char="–"/>
              <a:defRPr sz="1600"/>
            </a:lvl4pPr>
            <a:lvl5pPr marL="3047924" lvl="4" indent="-406390" rtl="0">
              <a:spcBef>
                <a:spcPts val="533"/>
              </a:spcBef>
              <a:spcAft>
                <a:spcPts val="0"/>
              </a:spcAft>
              <a:buSzPts val="1200"/>
              <a:buChar char="»"/>
              <a:defRPr sz="1600"/>
            </a:lvl5pPr>
            <a:lvl6pPr marL="3657509" lvl="5" indent="-406390" rtl="0">
              <a:spcBef>
                <a:spcPts val="533"/>
              </a:spcBef>
              <a:spcAft>
                <a:spcPts val="0"/>
              </a:spcAft>
              <a:buSzPts val="1200"/>
              <a:buChar char="•"/>
              <a:defRPr sz="1600"/>
            </a:lvl6pPr>
            <a:lvl7pPr marL="4267093" lvl="6" indent="-406390" rtl="0">
              <a:spcBef>
                <a:spcPts val="533"/>
              </a:spcBef>
              <a:spcAft>
                <a:spcPts val="0"/>
              </a:spcAft>
              <a:buSzPts val="1200"/>
              <a:buChar char="•"/>
              <a:defRPr sz="1600"/>
            </a:lvl7pPr>
            <a:lvl8pPr marL="4876678" lvl="7" indent="-406390" rtl="0">
              <a:spcBef>
                <a:spcPts val="533"/>
              </a:spcBef>
              <a:spcAft>
                <a:spcPts val="0"/>
              </a:spcAft>
              <a:buSzPts val="1200"/>
              <a:buChar char="•"/>
              <a:defRPr sz="1600"/>
            </a:lvl8pPr>
            <a:lvl9pPr marL="5486263" lvl="8" indent="-406390" rtl="0">
              <a:spcBef>
                <a:spcPts val="533"/>
              </a:spcBef>
              <a:spcAft>
                <a:spcPts val="0"/>
              </a:spcAft>
              <a:buSzPts val="1200"/>
              <a:buChar char="•"/>
              <a:defRPr sz="1600"/>
            </a:lvl9pPr>
          </a:lstStyle>
          <a:p>
            <a:endParaRPr/>
          </a:p>
        </p:txBody>
      </p:sp>
      <p:sp>
        <p:nvSpPr>
          <p:cNvPr id="147" name="Google Shape;147;p26"/>
          <p:cNvSpPr txBox="1">
            <a:spLocks noGrp="1"/>
          </p:cNvSpPr>
          <p:nvPr>
            <p:ph type="sldNum" idx="12"/>
          </p:nvPr>
        </p:nvSpPr>
        <p:spPr>
          <a:xfrm>
            <a:off x="11330665" y="6251679"/>
            <a:ext cx="731600" cy="5248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442985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148"/>
        <p:cNvGrpSpPr/>
        <p:nvPr/>
      </p:nvGrpSpPr>
      <p:grpSpPr>
        <a:xfrm>
          <a:off x="0" y="0"/>
          <a:ext cx="0" cy="0"/>
          <a:chOff x="0" y="0"/>
          <a:chExt cx="0" cy="0"/>
        </a:xfrm>
      </p:grpSpPr>
      <p:sp>
        <p:nvSpPr>
          <p:cNvPr id="149" name="Google Shape;149;p27"/>
          <p:cNvSpPr txBox="1">
            <a:spLocks noGrp="1"/>
          </p:cNvSpPr>
          <p:nvPr>
            <p:ph type="ctrTitle"/>
          </p:nvPr>
        </p:nvSpPr>
        <p:spPr>
          <a:xfrm>
            <a:off x="3660600" y="1597000"/>
            <a:ext cx="4578800" cy="3664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1pPr>
            <a:lvl2pPr lvl="1" algn="ctr" rtl="0">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2pPr>
            <a:lvl3pPr lvl="2" algn="ctr" rtl="0">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3pPr>
            <a:lvl4pPr lvl="3" algn="ctr" rtl="0">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4pPr>
            <a:lvl5pPr lvl="4" algn="ctr" rtl="0">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5pPr>
            <a:lvl6pPr lvl="5" algn="ctr" rtl="0">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6pPr>
            <a:lvl7pPr lvl="6" algn="ctr" rtl="0">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7pPr>
            <a:lvl8pPr lvl="7" algn="ctr" rtl="0">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8pPr>
            <a:lvl9pPr lvl="8" algn="ctr" rtl="0">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9pPr>
          </a:lstStyle>
          <a:p>
            <a:endParaRPr/>
          </a:p>
        </p:txBody>
      </p:sp>
    </p:spTree>
    <p:extLst>
      <p:ext uri="{BB962C8B-B14F-4D97-AF65-F5344CB8AC3E}">
        <p14:creationId xmlns:p14="http://schemas.microsoft.com/office/powerpoint/2010/main" val="19249129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150"/>
        <p:cNvGrpSpPr/>
        <p:nvPr/>
      </p:nvGrpSpPr>
      <p:grpSpPr>
        <a:xfrm>
          <a:off x="0" y="0"/>
          <a:ext cx="0" cy="0"/>
          <a:chOff x="0" y="0"/>
          <a:chExt cx="0" cy="0"/>
        </a:xfrm>
      </p:grpSpPr>
      <p:sp>
        <p:nvSpPr>
          <p:cNvPr id="151" name="Google Shape;151;p28"/>
          <p:cNvSpPr txBox="1">
            <a:spLocks noGrp="1"/>
          </p:cNvSpPr>
          <p:nvPr>
            <p:ph type="sldNum" idx="12"/>
          </p:nvPr>
        </p:nvSpPr>
        <p:spPr>
          <a:xfrm>
            <a:off x="11621367" y="6235167"/>
            <a:ext cx="570800" cy="6228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317017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postit">
  <p:cSld name="Blank postit">
    <p:spTree>
      <p:nvGrpSpPr>
        <p:cNvPr id="1" name="Shape 152"/>
        <p:cNvGrpSpPr/>
        <p:nvPr/>
      </p:nvGrpSpPr>
      <p:grpSpPr>
        <a:xfrm>
          <a:off x="0" y="0"/>
          <a:ext cx="0" cy="0"/>
          <a:chOff x="0" y="0"/>
          <a:chExt cx="0" cy="0"/>
        </a:xfrm>
      </p:grpSpPr>
      <p:sp>
        <p:nvSpPr>
          <p:cNvPr id="153" name="Google Shape;153;p29"/>
          <p:cNvSpPr txBox="1">
            <a:spLocks noGrp="1"/>
          </p:cNvSpPr>
          <p:nvPr>
            <p:ph type="sldNum" idx="12"/>
          </p:nvPr>
        </p:nvSpPr>
        <p:spPr>
          <a:xfrm>
            <a:off x="11621367" y="6235167"/>
            <a:ext cx="570800" cy="6228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589120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54"/>
        <p:cNvGrpSpPr/>
        <p:nvPr/>
      </p:nvGrpSpPr>
      <p:grpSpPr>
        <a:xfrm>
          <a:off x="0" y="0"/>
          <a:ext cx="0" cy="0"/>
          <a:chOff x="0" y="0"/>
          <a:chExt cx="0" cy="0"/>
        </a:xfrm>
      </p:grpSpPr>
      <p:sp>
        <p:nvSpPr>
          <p:cNvPr id="155" name="Google Shape;155;p30"/>
          <p:cNvSpPr txBox="1">
            <a:spLocks noGrp="1"/>
          </p:cNvSpPr>
          <p:nvPr>
            <p:ph type="ctrTitle"/>
          </p:nvPr>
        </p:nvSpPr>
        <p:spPr>
          <a:xfrm>
            <a:off x="3604700" y="2314333"/>
            <a:ext cx="4648400" cy="1546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1pPr>
            <a:lvl2pPr lvl="1"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2pPr>
            <a:lvl3pPr lvl="2"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3pPr>
            <a:lvl4pPr lvl="3"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4pPr>
            <a:lvl5pPr lvl="4"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5pPr>
            <a:lvl6pPr lvl="5"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6pPr>
            <a:lvl7pPr lvl="6"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7pPr>
            <a:lvl8pPr lvl="7"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8pPr>
            <a:lvl9pPr lvl="8"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9pPr>
          </a:lstStyle>
          <a:p>
            <a:endParaRPr/>
          </a:p>
        </p:txBody>
      </p:sp>
      <p:sp>
        <p:nvSpPr>
          <p:cNvPr id="156" name="Google Shape;156;p30"/>
          <p:cNvSpPr txBox="1">
            <a:spLocks noGrp="1"/>
          </p:cNvSpPr>
          <p:nvPr>
            <p:ph type="subTitle" idx="1"/>
          </p:nvPr>
        </p:nvSpPr>
        <p:spPr>
          <a:xfrm>
            <a:off x="3604700" y="3685136"/>
            <a:ext cx="4648400" cy="1046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3200"/>
              <a:buFont typeface="Inconsolata"/>
              <a:buNone/>
              <a:defRPr>
                <a:solidFill>
                  <a:srgbClr val="434343"/>
                </a:solidFill>
                <a:latin typeface="Inconsolata"/>
                <a:ea typeface="Inconsolata"/>
                <a:cs typeface="Inconsolata"/>
                <a:sym typeface="Inconsolata"/>
              </a:defRPr>
            </a:lvl1pPr>
            <a:lvl2pPr lvl="1"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2pPr>
            <a:lvl3pPr lvl="2"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3pPr>
            <a:lvl4pPr lvl="3"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4pPr>
            <a:lvl5pPr lvl="4"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5pPr>
            <a:lvl6pPr lvl="5"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6pPr>
            <a:lvl7pPr lvl="6"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7pPr>
            <a:lvl8pPr lvl="7"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8pPr>
            <a:lvl9pPr lvl="8"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9pPr>
          </a:lstStyle>
          <a:p>
            <a:endParaRPr/>
          </a:p>
        </p:txBody>
      </p:sp>
    </p:spTree>
    <p:extLst>
      <p:ext uri="{BB962C8B-B14F-4D97-AF65-F5344CB8AC3E}">
        <p14:creationId xmlns:p14="http://schemas.microsoft.com/office/powerpoint/2010/main" val="8530789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big postit">
  <p:cSld name="Blank big postit">
    <p:spTree>
      <p:nvGrpSpPr>
        <p:cNvPr id="1" name="Shape 157"/>
        <p:cNvGrpSpPr/>
        <p:nvPr/>
      </p:nvGrpSpPr>
      <p:grpSpPr>
        <a:xfrm>
          <a:off x="0" y="0"/>
          <a:ext cx="0" cy="0"/>
          <a:chOff x="0" y="0"/>
          <a:chExt cx="0" cy="0"/>
        </a:xfrm>
      </p:grpSpPr>
      <p:sp>
        <p:nvSpPr>
          <p:cNvPr id="158" name="Google Shape;158;p31"/>
          <p:cNvSpPr txBox="1">
            <a:spLocks noGrp="1"/>
          </p:cNvSpPr>
          <p:nvPr>
            <p:ph type="sldNum" idx="12"/>
          </p:nvPr>
        </p:nvSpPr>
        <p:spPr>
          <a:xfrm>
            <a:off x="11621367" y="6235167"/>
            <a:ext cx="570800" cy="6228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803558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ubtitle 1">
  <p:cSld name="Subtitle 1">
    <p:spTree>
      <p:nvGrpSpPr>
        <p:cNvPr id="1" name="Shape 159"/>
        <p:cNvGrpSpPr/>
        <p:nvPr/>
      </p:nvGrpSpPr>
      <p:grpSpPr>
        <a:xfrm>
          <a:off x="0" y="0"/>
          <a:ext cx="0" cy="0"/>
          <a:chOff x="0" y="0"/>
          <a:chExt cx="0" cy="0"/>
        </a:xfrm>
      </p:grpSpPr>
      <p:sp>
        <p:nvSpPr>
          <p:cNvPr id="160" name="Google Shape;160;p32"/>
          <p:cNvSpPr txBox="1">
            <a:spLocks noGrp="1"/>
          </p:cNvSpPr>
          <p:nvPr>
            <p:ph type="ctrTitle"/>
          </p:nvPr>
        </p:nvSpPr>
        <p:spPr>
          <a:xfrm>
            <a:off x="3604700" y="2314333"/>
            <a:ext cx="4648400" cy="1546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1pPr>
            <a:lvl2pPr lvl="1"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2pPr>
            <a:lvl3pPr lvl="2"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3pPr>
            <a:lvl4pPr lvl="3"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4pPr>
            <a:lvl5pPr lvl="4"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5pPr>
            <a:lvl6pPr lvl="5"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6pPr>
            <a:lvl7pPr lvl="6"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7pPr>
            <a:lvl8pPr lvl="7"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8pPr>
            <a:lvl9pPr lvl="8"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9pPr>
          </a:lstStyle>
          <a:p>
            <a:endParaRPr/>
          </a:p>
        </p:txBody>
      </p:sp>
      <p:sp>
        <p:nvSpPr>
          <p:cNvPr id="161" name="Google Shape;161;p32"/>
          <p:cNvSpPr txBox="1">
            <a:spLocks noGrp="1"/>
          </p:cNvSpPr>
          <p:nvPr>
            <p:ph type="subTitle" idx="1"/>
          </p:nvPr>
        </p:nvSpPr>
        <p:spPr>
          <a:xfrm>
            <a:off x="3604700" y="3685136"/>
            <a:ext cx="4648400" cy="1046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434343"/>
              </a:buClr>
              <a:buSzPts val="3200"/>
              <a:buFont typeface="Inconsolata"/>
              <a:buNone/>
              <a:defRPr>
                <a:solidFill>
                  <a:srgbClr val="434343"/>
                </a:solidFill>
                <a:latin typeface="Inconsolata"/>
                <a:ea typeface="Inconsolata"/>
                <a:cs typeface="Inconsolata"/>
                <a:sym typeface="Inconsolata"/>
              </a:defRPr>
            </a:lvl1pPr>
            <a:lvl2pPr lvl="1"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2pPr>
            <a:lvl3pPr lvl="2"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3pPr>
            <a:lvl4pPr lvl="3"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4pPr>
            <a:lvl5pPr lvl="4"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5pPr>
            <a:lvl6pPr lvl="5"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6pPr>
            <a:lvl7pPr lvl="6"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7pPr>
            <a:lvl8pPr lvl="7"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8pPr>
            <a:lvl9pPr lvl="8"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9pPr>
          </a:lstStyle>
          <a:p>
            <a:endParaRPr/>
          </a:p>
        </p:txBody>
      </p:sp>
    </p:spTree>
    <p:extLst>
      <p:ext uri="{BB962C8B-B14F-4D97-AF65-F5344CB8AC3E}">
        <p14:creationId xmlns:p14="http://schemas.microsoft.com/office/powerpoint/2010/main" val="4468801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 1 column + image">
  <p:cSld name="Title + 1 column + image">
    <p:spTree>
      <p:nvGrpSpPr>
        <p:cNvPr id="1" name="Shape 162"/>
        <p:cNvGrpSpPr/>
        <p:nvPr/>
      </p:nvGrpSpPr>
      <p:grpSpPr>
        <a:xfrm>
          <a:off x="0" y="0"/>
          <a:ext cx="0" cy="0"/>
          <a:chOff x="0" y="0"/>
          <a:chExt cx="0" cy="0"/>
        </a:xfrm>
      </p:grpSpPr>
      <p:sp>
        <p:nvSpPr>
          <p:cNvPr id="163" name="Google Shape;163;p33"/>
          <p:cNvSpPr txBox="1">
            <a:spLocks noGrp="1"/>
          </p:cNvSpPr>
          <p:nvPr>
            <p:ph type="title"/>
          </p:nvPr>
        </p:nvSpPr>
        <p:spPr>
          <a:xfrm>
            <a:off x="1155167" y="856413"/>
            <a:ext cx="5288800" cy="11432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667"/>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164" name="Google Shape;164;p33"/>
          <p:cNvSpPr txBox="1">
            <a:spLocks noGrp="1"/>
          </p:cNvSpPr>
          <p:nvPr>
            <p:ph type="body" idx="1"/>
          </p:nvPr>
        </p:nvSpPr>
        <p:spPr>
          <a:xfrm>
            <a:off x="1155167" y="2145800"/>
            <a:ext cx="5288800" cy="3778000"/>
          </a:xfrm>
          <a:prstGeom prst="rect">
            <a:avLst/>
          </a:prstGeom>
        </p:spPr>
        <p:txBody>
          <a:bodyPr spcFirstLastPara="1" wrap="square" lIns="91425" tIns="91425" rIns="91425" bIns="91425" anchor="t" anchorCtr="0">
            <a:noAutofit/>
          </a:bodyPr>
          <a:lstStyle>
            <a:lvl1pPr marL="609585" lvl="0" indent="-575719" rtl="0">
              <a:spcBef>
                <a:spcPts val="853"/>
              </a:spcBef>
              <a:spcAft>
                <a:spcPts val="0"/>
              </a:spcAft>
              <a:buSzPts val="3200"/>
              <a:buChar char="•"/>
              <a:defRPr/>
            </a:lvl1pPr>
            <a:lvl2pPr marL="1219170" lvl="1" indent="-541853" rtl="0">
              <a:spcBef>
                <a:spcPts val="747"/>
              </a:spcBef>
              <a:spcAft>
                <a:spcPts val="0"/>
              </a:spcAft>
              <a:buSzPts val="2800"/>
              <a:buChar char="–"/>
              <a:defRPr/>
            </a:lvl2pPr>
            <a:lvl3pPr marL="1828754" lvl="2" indent="-507987" rtl="0">
              <a:spcBef>
                <a:spcPts val="640"/>
              </a:spcBef>
              <a:spcAft>
                <a:spcPts val="0"/>
              </a:spcAft>
              <a:buSzPts val="2400"/>
              <a:buChar char="•"/>
              <a:defRPr/>
            </a:lvl3pPr>
            <a:lvl4pPr marL="2438339" lvl="3" indent="-474121" rtl="0">
              <a:spcBef>
                <a:spcPts val="533"/>
              </a:spcBef>
              <a:spcAft>
                <a:spcPts val="0"/>
              </a:spcAft>
              <a:buSzPts val="2000"/>
              <a:buChar char="–"/>
              <a:defRPr/>
            </a:lvl4pPr>
            <a:lvl5pPr marL="3047924" lvl="4" indent="-474121" rtl="0">
              <a:spcBef>
                <a:spcPts val="533"/>
              </a:spcBef>
              <a:spcAft>
                <a:spcPts val="0"/>
              </a:spcAft>
              <a:buSzPts val="2000"/>
              <a:buChar char="»"/>
              <a:defRPr/>
            </a:lvl5pPr>
            <a:lvl6pPr marL="3657509" lvl="5" indent="-474121" rtl="0">
              <a:spcBef>
                <a:spcPts val="533"/>
              </a:spcBef>
              <a:spcAft>
                <a:spcPts val="0"/>
              </a:spcAft>
              <a:buSzPts val="2000"/>
              <a:buChar char="•"/>
              <a:defRPr/>
            </a:lvl6pPr>
            <a:lvl7pPr marL="4267093" lvl="6" indent="-474121" rtl="0">
              <a:spcBef>
                <a:spcPts val="533"/>
              </a:spcBef>
              <a:spcAft>
                <a:spcPts val="0"/>
              </a:spcAft>
              <a:buSzPts val="2000"/>
              <a:buChar char="•"/>
              <a:defRPr/>
            </a:lvl7pPr>
            <a:lvl8pPr marL="4876678" lvl="7" indent="-474121" rtl="0">
              <a:spcBef>
                <a:spcPts val="533"/>
              </a:spcBef>
              <a:spcAft>
                <a:spcPts val="0"/>
              </a:spcAft>
              <a:buSzPts val="2000"/>
              <a:buChar char="•"/>
              <a:defRPr/>
            </a:lvl8pPr>
            <a:lvl9pPr marL="5486263" lvl="8" indent="-474121" rtl="0">
              <a:spcBef>
                <a:spcPts val="533"/>
              </a:spcBef>
              <a:spcAft>
                <a:spcPts val="0"/>
              </a:spcAft>
              <a:buSzPts val="2000"/>
              <a:buChar char="•"/>
              <a:defRPr/>
            </a:lvl9pPr>
          </a:lstStyle>
          <a:p>
            <a:endParaRPr/>
          </a:p>
        </p:txBody>
      </p:sp>
      <p:sp>
        <p:nvSpPr>
          <p:cNvPr id="165" name="Google Shape;165;p33"/>
          <p:cNvSpPr txBox="1">
            <a:spLocks noGrp="1"/>
          </p:cNvSpPr>
          <p:nvPr>
            <p:ph type="sldNum" idx="12"/>
          </p:nvPr>
        </p:nvSpPr>
        <p:spPr>
          <a:xfrm>
            <a:off x="11621367" y="6235167"/>
            <a:ext cx="570800" cy="6228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072627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166"/>
        <p:cNvGrpSpPr/>
        <p:nvPr/>
      </p:nvGrpSpPr>
      <p:grpSpPr>
        <a:xfrm>
          <a:off x="0" y="0"/>
          <a:ext cx="0" cy="0"/>
          <a:chOff x="0" y="0"/>
          <a:chExt cx="0" cy="0"/>
        </a:xfrm>
      </p:grpSpPr>
      <p:sp>
        <p:nvSpPr>
          <p:cNvPr id="167" name="Google Shape;167;p34"/>
          <p:cNvSpPr txBox="1">
            <a:spLocks noGrp="1"/>
          </p:cNvSpPr>
          <p:nvPr>
            <p:ph type="title"/>
          </p:nvPr>
        </p:nvSpPr>
        <p:spPr>
          <a:xfrm>
            <a:off x="1155167" y="477833"/>
            <a:ext cx="10090400" cy="11432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8" name="Google Shape;168;p34"/>
          <p:cNvSpPr txBox="1">
            <a:spLocks noGrp="1"/>
          </p:cNvSpPr>
          <p:nvPr>
            <p:ph type="body" idx="1"/>
          </p:nvPr>
        </p:nvSpPr>
        <p:spPr>
          <a:xfrm>
            <a:off x="1155167" y="1775564"/>
            <a:ext cx="3252400" cy="4203600"/>
          </a:xfrm>
          <a:prstGeom prst="rect">
            <a:avLst/>
          </a:prstGeom>
        </p:spPr>
        <p:txBody>
          <a:bodyPr spcFirstLastPara="1" wrap="square" lIns="91425" tIns="91425" rIns="91425" bIns="91425" anchor="t" anchorCtr="0">
            <a:noAutofit/>
          </a:bodyPr>
          <a:lstStyle>
            <a:lvl1pPr marL="609585" lvl="0" indent="-440256" rtl="0">
              <a:lnSpc>
                <a:spcPct val="120000"/>
              </a:lnSpc>
              <a:spcBef>
                <a:spcPts val="853"/>
              </a:spcBef>
              <a:spcAft>
                <a:spcPts val="0"/>
              </a:spcAft>
              <a:buSzPts val="1600"/>
              <a:buChar char="•"/>
              <a:defRPr sz="2133"/>
            </a:lvl1pPr>
            <a:lvl2pPr marL="1219170" lvl="1" indent="-440256" rtl="0">
              <a:lnSpc>
                <a:spcPct val="120000"/>
              </a:lnSpc>
              <a:spcBef>
                <a:spcPts val="747"/>
              </a:spcBef>
              <a:spcAft>
                <a:spcPts val="0"/>
              </a:spcAft>
              <a:buSzPts val="1600"/>
              <a:buChar char="–"/>
              <a:defRPr sz="2133"/>
            </a:lvl2pPr>
            <a:lvl3pPr marL="1828754" lvl="2" indent="-440256" rtl="0">
              <a:lnSpc>
                <a:spcPct val="120000"/>
              </a:lnSpc>
              <a:spcBef>
                <a:spcPts val="640"/>
              </a:spcBef>
              <a:spcAft>
                <a:spcPts val="0"/>
              </a:spcAft>
              <a:buSzPts val="1600"/>
              <a:buChar char="•"/>
              <a:defRPr sz="2133"/>
            </a:lvl3pPr>
            <a:lvl4pPr marL="2438339" lvl="3" indent="-440256" rtl="0">
              <a:lnSpc>
                <a:spcPct val="120000"/>
              </a:lnSpc>
              <a:spcBef>
                <a:spcPts val="533"/>
              </a:spcBef>
              <a:spcAft>
                <a:spcPts val="0"/>
              </a:spcAft>
              <a:buSzPts val="1600"/>
              <a:buChar char="–"/>
              <a:defRPr sz="2133"/>
            </a:lvl4pPr>
            <a:lvl5pPr marL="3047924" lvl="4" indent="-440256" rtl="0">
              <a:lnSpc>
                <a:spcPct val="120000"/>
              </a:lnSpc>
              <a:spcBef>
                <a:spcPts val="533"/>
              </a:spcBef>
              <a:spcAft>
                <a:spcPts val="0"/>
              </a:spcAft>
              <a:buSzPts val="1600"/>
              <a:buChar char="»"/>
              <a:defRPr sz="2133"/>
            </a:lvl5pPr>
            <a:lvl6pPr marL="3657509" lvl="5" indent="-440256" rtl="0">
              <a:lnSpc>
                <a:spcPct val="120000"/>
              </a:lnSpc>
              <a:spcBef>
                <a:spcPts val="533"/>
              </a:spcBef>
              <a:spcAft>
                <a:spcPts val="0"/>
              </a:spcAft>
              <a:buSzPts val="1600"/>
              <a:buChar char="•"/>
              <a:defRPr sz="2133"/>
            </a:lvl6pPr>
            <a:lvl7pPr marL="4267093" lvl="6" indent="-440256" rtl="0">
              <a:lnSpc>
                <a:spcPct val="120000"/>
              </a:lnSpc>
              <a:spcBef>
                <a:spcPts val="533"/>
              </a:spcBef>
              <a:spcAft>
                <a:spcPts val="0"/>
              </a:spcAft>
              <a:buSzPts val="1600"/>
              <a:buChar char="•"/>
              <a:defRPr sz="2133"/>
            </a:lvl7pPr>
            <a:lvl8pPr marL="4876678" lvl="7" indent="-440256" rtl="0">
              <a:lnSpc>
                <a:spcPct val="120000"/>
              </a:lnSpc>
              <a:spcBef>
                <a:spcPts val="533"/>
              </a:spcBef>
              <a:spcAft>
                <a:spcPts val="0"/>
              </a:spcAft>
              <a:buSzPts val="1600"/>
              <a:buChar char="•"/>
              <a:defRPr sz="2133"/>
            </a:lvl8pPr>
            <a:lvl9pPr marL="5486263" lvl="8" indent="-440256" rtl="0">
              <a:lnSpc>
                <a:spcPct val="120000"/>
              </a:lnSpc>
              <a:spcBef>
                <a:spcPts val="533"/>
              </a:spcBef>
              <a:spcAft>
                <a:spcPts val="0"/>
              </a:spcAft>
              <a:buSzPts val="1600"/>
              <a:buChar char="•"/>
              <a:defRPr sz="2133"/>
            </a:lvl9pPr>
          </a:lstStyle>
          <a:p>
            <a:endParaRPr/>
          </a:p>
        </p:txBody>
      </p:sp>
      <p:sp>
        <p:nvSpPr>
          <p:cNvPr id="169" name="Google Shape;169;p34"/>
          <p:cNvSpPr txBox="1">
            <a:spLocks noGrp="1"/>
          </p:cNvSpPr>
          <p:nvPr>
            <p:ph type="body" idx="2"/>
          </p:nvPr>
        </p:nvSpPr>
        <p:spPr>
          <a:xfrm>
            <a:off x="4574249" y="1775564"/>
            <a:ext cx="3252400" cy="4203600"/>
          </a:xfrm>
          <a:prstGeom prst="rect">
            <a:avLst/>
          </a:prstGeom>
        </p:spPr>
        <p:txBody>
          <a:bodyPr spcFirstLastPara="1" wrap="square" lIns="91425" tIns="91425" rIns="91425" bIns="91425" anchor="t" anchorCtr="0">
            <a:noAutofit/>
          </a:bodyPr>
          <a:lstStyle>
            <a:lvl1pPr marL="609585" lvl="0" indent="-440256" rtl="0">
              <a:lnSpc>
                <a:spcPct val="120000"/>
              </a:lnSpc>
              <a:spcBef>
                <a:spcPts val="853"/>
              </a:spcBef>
              <a:spcAft>
                <a:spcPts val="0"/>
              </a:spcAft>
              <a:buSzPts val="1600"/>
              <a:buChar char="•"/>
              <a:defRPr sz="2133"/>
            </a:lvl1pPr>
            <a:lvl2pPr marL="1219170" lvl="1" indent="-440256" rtl="0">
              <a:lnSpc>
                <a:spcPct val="120000"/>
              </a:lnSpc>
              <a:spcBef>
                <a:spcPts val="747"/>
              </a:spcBef>
              <a:spcAft>
                <a:spcPts val="0"/>
              </a:spcAft>
              <a:buSzPts val="1600"/>
              <a:buChar char="–"/>
              <a:defRPr sz="2133"/>
            </a:lvl2pPr>
            <a:lvl3pPr marL="1828754" lvl="2" indent="-440256" rtl="0">
              <a:lnSpc>
                <a:spcPct val="120000"/>
              </a:lnSpc>
              <a:spcBef>
                <a:spcPts val="640"/>
              </a:spcBef>
              <a:spcAft>
                <a:spcPts val="0"/>
              </a:spcAft>
              <a:buSzPts val="1600"/>
              <a:buChar char="•"/>
              <a:defRPr sz="2133"/>
            </a:lvl3pPr>
            <a:lvl4pPr marL="2438339" lvl="3" indent="-440256" rtl="0">
              <a:lnSpc>
                <a:spcPct val="120000"/>
              </a:lnSpc>
              <a:spcBef>
                <a:spcPts val="533"/>
              </a:spcBef>
              <a:spcAft>
                <a:spcPts val="0"/>
              </a:spcAft>
              <a:buSzPts val="1600"/>
              <a:buChar char="–"/>
              <a:defRPr sz="2133"/>
            </a:lvl4pPr>
            <a:lvl5pPr marL="3047924" lvl="4" indent="-440256" rtl="0">
              <a:lnSpc>
                <a:spcPct val="120000"/>
              </a:lnSpc>
              <a:spcBef>
                <a:spcPts val="533"/>
              </a:spcBef>
              <a:spcAft>
                <a:spcPts val="0"/>
              </a:spcAft>
              <a:buSzPts val="1600"/>
              <a:buChar char="»"/>
              <a:defRPr sz="2133"/>
            </a:lvl5pPr>
            <a:lvl6pPr marL="3657509" lvl="5" indent="-440256" rtl="0">
              <a:lnSpc>
                <a:spcPct val="120000"/>
              </a:lnSpc>
              <a:spcBef>
                <a:spcPts val="533"/>
              </a:spcBef>
              <a:spcAft>
                <a:spcPts val="0"/>
              </a:spcAft>
              <a:buSzPts val="1600"/>
              <a:buChar char="•"/>
              <a:defRPr sz="2133"/>
            </a:lvl6pPr>
            <a:lvl7pPr marL="4267093" lvl="6" indent="-440256" rtl="0">
              <a:lnSpc>
                <a:spcPct val="120000"/>
              </a:lnSpc>
              <a:spcBef>
                <a:spcPts val="533"/>
              </a:spcBef>
              <a:spcAft>
                <a:spcPts val="0"/>
              </a:spcAft>
              <a:buSzPts val="1600"/>
              <a:buChar char="•"/>
              <a:defRPr sz="2133"/>
            </a:lvl7pPr>
            <a:lvl8pPr marL="4876678" lvl="7" indent="-440256" rtl="0">
              <a:lnSpc>
                <a:spcPct val="120000"/>
              </a:lnSpc>
              <a:spcBef>
                <a:spcPts val="533"/>
              </a:spcBef>
              <a:spcAft>
                <a:spcPts val="0"/>
              </a:spcAft>
              <a:buSzPts val="1600"/>
              <a:buChar char="•"/>
              <a:defRPr sz="2133"/>
            </a:lvl8pPr>
            <a:lvl9pPr marL="5486263" lvl="8" indent="-440256" rtl="0">
              <a:lnSpc>
                <a:spcPct val="120000"/>
              </a:lnSpc>
              <a:spcBef>
                <a:spcPts val="533"/>
              </a:spcBef>
              <a:spcAft>
                <a:spcPts val="0"/>
              </a:spcAft>
              <a:buSzPts val="1600"/>
              <a:buChar char="•"/>
              <a:defRPr sz="2133"/>
            </a:lvl9pPr>
          </a:lstStyle>
          <a:p>
            <a:endParaRPr/>
          </a:p>
        </p:txBody>
      </p:sp>
      <p:sp>
        <p:nvSpPr>
          <p:cNvPr id="170" name="Google Shape;170;p34"/>
          <p:cNvSpPr txBox="1">
            <a:spLocks noGrp="1"/>
          </p:cNvSpPr>
          <p:nvPr>
            <p:ph type="body" idx="3"/>
          </p:nvPr>
        </p:nvSpPr>
        <p:spPr>
          <a:xfrm>
            <a:off x="7993332" y="1775564"/>
            <a:ext cx="3252400" cy="4203600"/>
          </a:xfrm>
          <a:prstGeom prst="rect">
            <a:avLst/>
          </a:prstGeom>
        </p:spPr>
        <p:txBody>
          <a:bodyPr spcFirstLastPara="1" wrap="square" lIns="91425" tIns="91425" rIns="91425" bIns="91425" anchor="t" anchorCtr="0">
            <a:noAutofit/>
          </a:bodyPr>
          <a:lstStyle>
            <a:lvl1pPr marL="609585" lvl="0" indent="-440256" rtl="0">
              <a:lnSpc>
                <a:spcPct val="120000"/>
              </a:lnSpc>
              <a:spcBef>
                <a:spcPts val="853"/>
              </a:spcBef>
              <a:spcAft>
                <a:spcPts val="0"/>
              </a:spcAft>
              <a:buSzPts val="1600"/>
              <a:buChar char="•"/>
              <a:defRPr sz="2133"/>
            </a:lvl1pPr>
            <a:lvl2pPr marL="1219170" lvl="1" indent="-440256" rtl="0">
              <a:lnSpc>
                <a:spcPct val="120000"/>
              </a:lnSpc>
              <a:spcBef>
                <a:spcPts val="747"/>
              </a:spcBef>
              <a:spcAft>
                <a:spcPts val="0"/>
              </a:spcAft>
              <a:buSzPts val="1600"/>
              <a:buChar char="–"/>
              <a:defRPr sz="2133"/>
            </a:lvl2pPr>
            <a:lvl3pPr marL="1828754" lvl="2" indent="-440256" rtl="0">
              <a:lnSpc>
                <a:spcPct val="120000"/>
              </a:lnSpc>
              <a:spcBef>
                <a:spcPts val="640"/>
              </a:spcBef>
              <a:spcAft>
                <a:spcPts val="0"/>
              </a:spcAft>
              <a:buSzPts val="1600"/>
              <a:buChar char="•"/>
              <a:defRPr sz="2133"/>
            </a:lvl3pPr>
            <a:lvl4pPr marL="2438339" lvl="3" indent="-440256" rtl="0">
              <a:lnSpc>
                <a:spcPct val="120000"/>
              </a:lnSpc>
              <a:spcBef>
                <a:spcPts val="533"/>
              </a:spcBef>
              <a:spcAft>
                <a:spcPts val="0"/>
              </a:spcAft>
              <a:buSzPts val="1600"/>
              <a:buChar char="–"/>
              <a:defRPr sz="2133"/>
            </a:lvl4pPr>
            <a:lvl5pPr marL="3047924" lvl="4" indent="-440256" rtl="0">
              <a:lnSpc>
                <a:spcPct val="120000"/>
              </a:lnSpc>
              <a:spcBef>
                <a:spcPts val="533"/>
              </a:spcBef>
              <a:spcAft>
                <a:spcPts val="0"/>
              </a:spcAft>
              <a:buSzPts val="1600"/>
              <a:buChar char="»"/>
              <a:defRPr sz="2133"/>
            </a:lvl5pPr>
            <a:lvl6pPr marL="3657509" lvl="5" indent="-440256" rtl="0">
              <a:lnSpc>
                <a:spcPct val="120000"/>
              </a:lnSpc>
              <a:spcBef>
                <a:spcPts val="533"/>
              </a:spcBef>
              <a:spcAft>
                <a:spcPts val="0"/>
              </a:spcAft>
              <a:buSzPts val="1600"/>
              <a:buChar char="•"/>
              <a:defRPr sz="2133"/>
            </a:lvl6pPr>
            <a:lvl7pPr marL="4267093" lvl="6" indent="-440256" rtl="0">
              <a:lnSpc>
                <a:spcPct val="120000"/>
              </a:lnSpc>
              <a:spcBef>
                <a:spcPts val="533"/>
              </a:spcBef>
              <a:spcAft>
                <a:spcPts val="0"/>
              </a:spcAft>
              <a:buSzPts val="1600"/>
              <a:buChar char="•"/>
              <a:defRPr sz="2133"/>
            </a:lvl7pPr>
            <a:lvl8pPr marL="4876678" lvl="7" indent="-440256" rtl="0">
              <a:lnSpc>
                <a:spcPct val="120000"/>
              </a:lnSpc>
              <a:spcBef>
                <a:spcPts val="533"/>
              </a:spcBef>
              <a:spcAft>
                <a:spcPts val="0"/>
              </a:spcAft>
              <a:buSzPts val="1600"/>
              <a:buChar char="•"/>
              <a:defRPr sz="2133"/>
            </a:lvl8pPr>
            <a:lvl9pPr marL="5486263" lvl="8" indent="-440256" rtl="0">
              <a:lnSpc>
                <a:spcPct val="120000"/>
              </a:lnSpc>
              <a:spcBef>
                <a:spcPts val="533"/>
              </a:spcBef>
              <a:spcAft>
                <a:spcPts val="0"/>
              </a:spcAft>
              <a:buSzPts val="1600"/>
              <a:buChar char="•"/>
              <a:defRPr sz="2133"/>
            </a:lvl9pPr>
          </a:lstStyle>
          <a:p>
            <a:endParaRPr/>
          </a:p>
        </p:txBody>
      </p:sp>
      <p:sp>
        <p:nvSpPr>
          <p:cNvPr id="171" name="Google Shape;171;p34"/>
          <p:cNvSpPr txBox="1">
            <a:spLocks noGrp="1"/>
          </p:cNvSpPr>
          <p:nvPr>
            <p:ph type="sldNum" idx="12"/>
          </p:nvPr>
        </p:nvSpPr>
        <p:spPr>
          <a:xfrm>
            <a:off x="11621367" y="6235167"/>
            <a:ext cx="570800" cy="6228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555495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lank big postit 1">
  <p:cSld name="Blank big postit 1">
    <p:spTree>
      <p:nvGrpSpPr>
        <p:cNvPr id="1" name="Shape 172"/>
        <p:cNvGrpSpPr/>
        <p:nvPr/>
      </p:nvGrpSpPr>
      <p:grpSpPr>
        <a:xfrm>
          <a:off x="0" y="0"/>
          <a:ext cx="0" cy="0"/>
          <a:chOff x="0" y="0"/>
          <a:chExt cx="0" cy="0"/>
        </a:xfrm>
      </p:grpSpPr>
      <p:sp>
        <p:nvSpPr>
          <p:cNvPr id="173" name="Google Shape;173;p35"/>
          <p:cNvSpPr txBox="1">
            <a:spLocks noGrp="1"/>
          </p:cNvSpPr>
          <p:nvPr>
            <p:ph type="sldNum" idx="12"/>
          </p:nvPr>
        </p:nvSpPr>
        <p:spPr>
          <a:xfrm>
            <a:off x="11621367" y="6235167"/>
            <a:ext cx="570800" cy="6228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666669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 2 columns">
  <p:cSld name="Title + 2 columns">
    <p:spTree>
      <p:nvGrpSpPr>
        <p:cNvPr id="1" name="Shape 174"/>
        <p:cNvGrpSpPr/>
        <p:nvPr/>
      </p:nvGrpSpPr>
      <p:grpSpPr>
        <a:xfrm>
          <a:off x="0" y="0"/>
          <a:ext cx="0" cy="0"/>
          <a:chOff x="0" y="0"/>
          <a:chExt cx="0" cy="0"/>
        </a:xfrm>
      </p:grpSpPr>
      <p:sp>
        <p:nvSpPr>
          <p:cNvPr id="175" name="Google Shape;175;p36"/>
          <p:cNvSpPr txBox="1">
            <a:spLocks noGrp="1"/>
          </p:cNvSpPr>
          <p:nvPr>
            <p:ph type="body" idx="1"/>
          </p:nvPr>
        </p:nvSpPr>
        <p:spPr>
          <a:xfrm>
            <a:off x="609600" y="1863151"/>
            <a:ext cx="5326000" cy="4704800"/>
          </a:xfrm>
          <a:prstGeom prst="rect">
            <a:avLst/>
          </a:prstGeom>
        </p:spPr>
        <p:txBody>
          <a:bodyPr spcFirstLastPara="1" wrap="square" lIns="91425" tIns="91425" rIns="91425" bIns="91425" anchor="t" anchorCtr="0">
            <a:noAutofit/>
          </a:bodyPr>
          <a:lstStyle>
            <a:lvl1pPr marL="609585" lvl="0" indent="-507987" rtl="0">
              <a:spcBef>
                <a:spcPts val="853"/>
              </a:spcBef>
              <a:spcAft>
                <a:spcPts val="0"/>
              </a:spcAft>
              <a:buSzPts val="2400"/>
              <a:buChar char="•"/>
              <a:defRPr sz="3200"/>
            </a:lvl1pPr>
            <a:lvl2pPr marL="1219170" lvl="1" indent="-507987" rtl="0">
              <a:spcBef>
                <a:spcPts val="747"/>
              </a:spcBef>
              <a:spcAft>
                <a:spcPts val="0"/>
              </a:spcAft>
              <a:buSzPts val="2400"/>
              <a:buChar char="–"/>
              <a:defRPr sz="3200"/>
            </a:lvl2pPr>
            <a:lvl3pPr marL="1828754" lvl="2" indent="-507987" rtl="0">
              <a:spcBef>
                <a:spcPts val="640"/>
              </a:spcBef>
              <a:spcAft>
                <a:spcPts val="0"/>
              </a:spcAft>
              <a:buSzPts val="2400"/>
              <a:buChar char="•"/>
              <a:defRPr sz="3200"/>
            </a:lvl3pPr>
            <a:lvl4pPr marL="2438339" lvl="3" indent="-507987" rtl="0">
              <a:spcBef>
                <a:spcPts val="533"/>
              </a:spcBef>
              <a:spcAft>
                <a:spcPts val="0"/>
              </a:spcAft>
              <a:buSzPts val="2400"/>
              <a:buChar char="–"/>
              <a:defRPr sz="3200"/>
            </a:lvl4pPr>
            <a:lvl5pPr marL="3047924" lvl="4" indent="-507987" rtl="0">
              <a:spcBef>
                <a:spcPts val="533"/>
              </a:spcBef>
              <a:spcAft>
                <a:spcPts val="0"/>
              </a:spcAft>
              <a:buSzPts val="2400"/>
              <a:buChar char="»"/>
              <a:defRPr sz="3200"/>
            </a:lvl5pPr>
            <a:lvl6pPr marL="3657509" lvl="5" indent="-507987" rtl="0">
              <a:spcBef>
                <a:spcPts val="533"/>
              </a:spcBef>
              <a:spcAft>
                <a:spcPts val="0"/>
              </a:spcAft>
              <a:buSzPts val="2400"/>
              <a:buChar char="•"/>
              <a:defRPr sz="3200"/>
            </a:lvl6pPr>
            <a:lvl7pPr marL="4267093" lvl="6" indent="-507987" rtl="0">
              <a:spcBef>
                <a:spcPts val="533"/>
              </a:spcBef>
              <a:spcAft>
                <a:spcPts val="0"/>
              </a:spcAft>
              <a:buSzPts val="2400"/>
              <a:buChar char="•"/>
              <a:defRPr sz="3200"/>
            </a:lvl7pPr>
            <a:lvl8pPr marL="4876678" lvl="7" indent="-507987" rtl="0">
              <a:spcBef>
                <a:spcPts val="533"/>
              </a:spcBef>
              <a:spcAft>
                <a:spcPts val="0"/>
              </a:spcAft>
              <a:buSzPts val="2400"/>
              <a:buChar char="•"/>
              <a:defRPr sz="3200"/>
            </a:lvl8pPr>
            <a:lvl9pPr marL="5486263" lvl="8" indent="-507987" rtl="0">
              <a:spcBef>
                <a:spcPts val="533"/>
              </a:spcBef>
              <a:spcAft>
                <a:spcPts val="0"/>
              </a:spcAft>
              <a:buSzPts val="2400"/>
              <a:buChar char="•"/>
              <a:defRPr sz="3200"/>
            </a:lvl9pPr>
          </a:lstStyle>
          <a:p>
            <a:endParaRPr/>
          </a:p>
        </p:txBody>
      </p:sp>
      <p:sp>
        <p:nvSpPr>
          <p:cNvPr id="176" name="Google Shape;176;p36"/>
          <p:cNvSpPr txBox="1">
            <a:spLocks noGrp="1"/>
          </p:cNvSpPr>
          <p:nvPr>
            <p:ph type="body" idx="2"/>
          </p:nvPr>
        </p:nvSpPr>
        <p:spPr>
          <a:xfrm>
            <a:off x="6256365" y="1863151"/>
            <a:ext cx="5326000" cy="4704800"/>
          </a:xfrm>
          <a:prstGeom prst="rect">
            <a:avLst/>
          </a:prstGeom>
        </p:spPr>
        <p:txBody>
          <a:bodyPr spcFirstLastPara="1" wrap="square" lIns="91425" tIns="91425" rIns="91425" bIns="91425" anchor="t" anchorCtr="0">
            <a:noAutofit/>
          </a:bodyPr>
          <a:lstStyle>
            <a:lvl1pPr marL="609585" lvl="0" indent="-507987" rtl="0">
              <a:spcBef>
                <a:spcPts val="853"/>
              </a:spcBef>
              <a:spcAft>
                <a:spcPts val="0"/>
              </a:spcAft>
              <a:buSzPts val="2400"/>
              <a:buChar char="•"/>
              <a:defRPr sz="3200"/>
            </a:lvl1pPr>
            <a:lvl2pPr marL="1219170" lvl="1" indent="-507987" rtl="0">
              <a:spcBef>
                <a:spcPts val="747"/>
              </a:spcBef>
              <a:spcAft>
                <a:spcPts val="0"/>
              </a:spcAft>
              <a:buSzPts val="2400"/>
              <a:buChar char="–"/>
              <a:defRPr sz="3200"/>
            </a:lvl2pPr>
            <a:lvl3pPr marL="1828754" lvl="2" indent="-507987" rtl="0">
              <a:spcBef>
                <a:spcPts val="640"/>
              </a:spcBef>
              <a:spcAft>
                <a:spcPts val="0"/>
              </a:spcAft>
              <a:buSzPts val="2400"/>
              <a:buChar char="•"/>
              <a:defRPr sz="3200"/>
            </a:lvl3pPr>
            <a:lvl4pPr marL="2438339" lvl="3" indent="-507987" rtl="0">
              <a:spcBef>
                <a:spcPts val="533"/>
              </a:spcBef>
              <a:spcAft>
                <a:spcPts val="0"/>
              </a:spcAft>
              <a:buSzPts val="2400"/>
              <a:buChar char="–"/>
              <a:defRPr sz="3200"/>
            </a:lvl4pPr>
            <a:lvl5pPr marL="3047924" lvl="4" indent="-507987" rtl="0">
              <a:spcBef>
                <a:spcPts val="533"/>
              </a:spcBef>
              <a:spcAft>
                <a:spcPts val="0"/>
              </a:spcAft>
              <a:buSzPts val="2400"/>
              <a:buChar char="»"/>
              <a:defRPr sz="3200"/>
            </a:lvl5pPr>
            <a:lvl6pPr marL="3657509" lvl="5" indent="-507987" rtl="0">
              <a:spcBef>
                <a:spcPts val="533"/>
              </a:spcBef>
              <a:spcAft>
                <a:spcPts val="0"/>
              </a:spcAft>
              <a:buSzPts val="2400"/>
              <a:buChar char="•"/>
              <a:defRPr sz="3200"/>
            </a:lvl6pPr>
            <a:lvl7pPr marL="4267093" lvl="6" indent="-507987" rtl="0">
              <a:spcBef>
                <a:spcPts val="533"/>
              </a:spcBef>
              <a:spcAft>
                <a:spcPts val="0"/>
              </a:spcAft>
              <a:buSzPts val="2400"/>
              <a:buChar char="•"/>
              <a:defRPr sz="3200"/>
            </a:lvl7pPr>
            <a:lvl8pPr marL="4876678" lvl="7" indent="-507987" rtl="0">
              <a:spcBef>
                <a:spcPts val="533"/>
              </a:spcBef>
              <a:spcAft>
                <a:spcPts val="0"/>
              </a:spcAft>
              <a:buSzPts val="2400"/>
              <a:buChar char="•"/>
              <a:defRPr sz="3200"/>
            </a:lvl8pPr>
            <a:lvl9pPr marL="5486263" lvl="8" indent="-507987" rtl="0">
              <a:spcBef>
                <a:spcPts val="533"/>
              </a:spcBef>
              <a:spcAft>
                <a:spcPts val="0"/>
              </a:spcAft>
              <a:buSzPts val="2400"/>
              <a:buChar char="•"/>
              <a:defRPr sz="3200"/>
            </a:lvl9pPr>
          </a:lstStyle>
          <a:p>
            <a:endParaRPr/>
          </a:p>
        </p:txBody>
      </p:sp>
      <p:sp>
        <p:nvSpPr>
          <p:cNvPr id="177" name="Google Shape;177;p36"/>
          <p:cNvSpPr/>
          <p:nvPr/>
        </p:nvSpPr>
        <p:spPr>
          <a:xfrm>
            <a:off x="133" y="0"/>
            <a:ext cx="12192000" cy="1062400"/>
          </a:xfrm>
          <a:prstGeom prst="rect">
            <a:avLst/>
          </a:prstGeom>
          <a:solidFill>
            <a:srgbClr val="F5F1E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8" name="Google Shape;178;p36"/>
          <p:cNvSpPr/>
          <p:nvPr/>
        </p:nvSpPr>
        <p:spPr>
          <a:xfrm>
            <a:off x="2353800" y="697300"/>
            <a:ext cx="7484400" cy="729200"/>
          </a:xfrm>
          <a:prstGeom prst="rect">
            <a:avLst/>
          </a:prstGeom>
          <a:noFill/>
          <a:ln w="9525" cap="flat" cmpd="sng">
            <a:solidFill>
              <a:srgbClr val="22222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9" name="Google Shape;179;p36"/>
          <p:cNvSpPr txBox="1">
            <a:spLocks noGrp="1"/>
          </p:cNvSpPr>
          <p:nvPr>
            <p:ph type="title"/>
          </p:nvPr>
        </p:nvSpPr>
        <p:spPr>
          <a:xfrm>
            <a:off x="2413600" y="743351"/>
            <a:ext cx="7364800" cy="6372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3557967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180"/>
        <p:cNvGrpSpPr/>
        <p:nvPr/>
      </p:nvGrpSpPr>
      <p:grpSpPr>
        <a:xfrm>
          <a:off x="0" y="0"/>
          <a:ext cx="0" cy="0"/>
          <a:chOff x="0" y="0"/>
          <a:chExt cx="0" cy="0"/>
        </a:xfrm>
      </p:grpSpPr>
      <p:grpSp>
        <p:nvGrpSpPr>
          <p:cNvPr id="181" name="Google Shape;181;p37"/>
          <p:cNvGrpSpPr/>
          <p:nvPr/>
        </p:nvGrpSpPr>
        <p:grpSpPr>
          <a:xfrm>
            <a:off x="6838335" y="1542864"/>
            <a:ext cx="2590935" cy="1058697"/>
            <a:chOff x="1720645" y="1036501"/>
            <a:chExt cx="2590935" cy="1058697"/>
          </a:xfrm>
        </p:grpSpPr>
        <p:grpSp>
          <p:nvGrpSpPr>
            <p:cNvPr id="182" name="Google Shape;182;p37"/>
            <p:cNvGrpSpPr/>
            <p:nvPr/>
          </p:nvGrpSpPr>
          <p:grpSpPr>
            <a:xfrm>
              <a:off x="1937065" y="1036501"/>
              <a:ext cx="2117583" cy="1058697"/>
              <a:chOff x="2762864" y="366750"/>
              <a:chExt cx="6330593" cy="2545557"/>
            </a:xfrm>
          </p:grpSpPr>
          <p:sp>
            <p:nvSpPr>
              <p:cNvPr id="183" name="Google Shape;183;p37"/>
              <p:cNvSpPr/>
              <p:nvPr/>
            </p:nvSpPr>
            <p:spPr>
              <a:xfrm rot="-5400000" flipH="1">
                <a:off x="5280710" y="-895525"/>
                <a:ext cx="1289985" cy="6325677"/>
              </a:xfrm>
              <a:custGeom>
                <a:avLst/>
                <a:gdLst/>
                <a:ahLst/>
                <a:cxnLst/>
                <a:rect l="l" t="t" r="r" b="b"/>
                <a:pathLst>
                  <a:path w="2186416" h="8188579" extrusionOk="0">
                    <a:moveTo>
                      <a:pt x="14748" y="648474"/>
                    </a:moveTo>
                    <a:lnTo>
                      <a:pt x="0" y="7540105"/>
                    </a:lnTo>
                    <a:lnTo>
                      <a:pt x="1" y="7540105"/>
                    </a:lnTo>
                    <a:lnTo>
                      <a:pt x="1" y="8185395"/>
                    </a:lnTo>
                    <a:lnTo>
                      <a:pt x="30549" y="8188579"/>
                    </a:lnTo>
                    <a:cubicBezTo>
                      <a:pt x="256875" y="8188579"/>
                      <a:pt x="440349" y="7998851"/>
                      <a:pt x="440349" y="7764813"/>
                    </a:cubicBezTo>
                    <a:cubicBezTo>
                      <a:pt x="440349" y="7706303"/>
                      <a:pt x="428882" y="7650563"/>
                      <a:pt x="408145" y="7599863"/>
                    </a:cubicBezTo>
                    <a:lnTo>
                      <a:pt x="376777" y="7540105"/>
                    </a:lnTo>
                    <a:lnTo>
                      <a:pt x="378070" y="7540105"/>
                    </a:lnTo>
                    <a:lnTo>
                      <a:pt x="384058" y="7544001"/>
                    </a:lnTo>
                    <a:cubicBezTo>
                      <a:pt x="516266" y="7618873"/>
                      <a:pt x="667774" y="7661401"/>
                      <a:pt x="828810" y="7661401"/>
                    </a:cubicBezTo>
                    <a:cubicBezTo>
                      <a:pt x="1344125" y="7661401"/>
                      <a:pt x="1761871" y="7225901"/>
                      <a:pt x="1761871" y="6688685"/>
                    </a:cubicBezTo>
                    <a:cubicBezTo>
                      <a:pt x="1761871" y="6487229"/>
                      <a:pt x="1703125" y="6300077"/>
                      <a:pt x="1602519" y="6144831"/>
                    </a:cubicBezTo>
                    <a:lnTo>
                      <a:pt x="1511669" y="6030041"/>
                    </a:lnTo>
                    <a:lnTo>
                      <a:pt x="1617910" y="5970163"/>
                    </a:lnTo>
                    <a:cubicBezTo>
                      <a:pt x="1795287" y="5845732"/>
                      <a:pt x="1911907" y="5635010"/>
                      <a:pt x="1911907" y="5396006"/>
                    </a:cubicBezTo>
                    <a:cubicBezTo>
                      <a:pt x="1911907" y="5252604"/>
                      <a:pt x="1869924" y="5119384"/>
                      <a:pt x="1798023" y="5008875"/>
                    </a:cubicBezTo>
                    <a:lnTo>
                      <a:pt x="1732079" y="4925883"/>
                    </a:lnTo>
                    <a:lnTo>
                      <a:pt x="1760291" y="4909920"/>
                    </a:lnTo>
                    <a:cubicBezTo>
                      <a:pt x="1915414" y="4800667"/>
                      <a:pt x="2037327" y="4644062"/>
                      <a:pt x="2106948" y="4459999"/>
                    </a:cubicBezTo>
                    <a:lnTo>
                      <a:pt x="2132287" y="4378578"/>
                    </a:lnTo>
                    <a:lnTo>
                      <a:pt x="2143038" y="4378578"/>
                    </a:lnTo>
                    <a:lnTo>
                      <a:pt x="2144468" y="4374505"/>
                    </a:lnTo>
                    <a:cubicBezTo>
                      <a:pt x="2171730" y="4283129"/>
                      <a:pt x="2186416" y="4185977"/>
                      <a:pt x="2186416" y="4085249"/>
                    </a:cubicBezTo>
                    <a:cubicBezTo>
                      <a:pt x="2186416" y="3749489"/>
                      <a:pt x="2023235" y="3453462"/>
                      <a:pt x="1775039" y="3278658"/>
                    </a:cubicBezTo>
                    <a:lnTo>
                      <a:pt x="1746827" y="3262695"/>
                    </a:lnTo>
                    <a:lnTo>
                      <a:pt x="1812771" y="3179703"/>
                    </a:lnTo>
                    <a:cubicBezTo>
                      <a:pt x="1884672" y="3069194"/>
                      <a:pt x="1926655" y="2935974"/>
                      <a:pt x="1926655" y="2792572"/>
                    </a:cubicBezTo>
                    <a:cubicBezTo>
                      <a:pt x="1926655" y="2553568"/>
                      <a:pt x="1810035" y="2342846"/>
                      <a:pt x="1632658" y="2218416"/>
                    </a:cubicBezTo>
                    <a:lnTo>
                      <a:pt x="1526417" y="2158538"/>
                    </a:lnTo>
                    <a:lnTo>
                      <a:pt x="1617267" y="2043748"/>
                    </a:lnTo>
                    <a:cubicBezTo>
                      <a:pt x="1717873" y="1888501"/>
                      <a:pt x="1776619" y="1701349"/>
                      <a:pt x="1776619" y="1499893"/>
                    </a:cubicBezTo>
                    <a:cubicBezTo>
                      <a:pt x="1776619" y="962677"/>
                      <a:pt x="1358873" y="527177"/>
                      <a:pt x="843558" y="527177"/>
                    </a:cubicBezTo>
                    <a:cubicBezTo>
                      <a:pt x="682522" y="527177"/>
                      <a:pt x="531014" y="569706"/>
                      <a:pt x="398806" y="644578"/>
                    </a:cubicBezTo>
                    <a:lnTo>
                      <a:pt x="392818" y="648474"/>
                    </a:lnTo>
                    <a:lnTo>
                      <a:pt x="391525" y="648474"/>
                    </a:lnTo>
                    <a:lnTo>
                      <a:pt x="422893" y="588715"/>
                    </a:lnTo>
                    <a:cubicBezTo>
                      <a:pt x="443630" y="538016"/>
                      <a:pt x="455097" y="482276"/>
                      <a:pt x="455097" y="423766"/>
                    </a:cubicBezTo>
                    <a:cubicBezTo>
                      <a:pt x="455097" y="189727"/>
                      <a:pt x="271623" y="0"/>
                      <a:pt x="45297" y="0"/>
                    </a:cubicBezTo>
                    <a:lnTo>
                      <a:pt x="14749" y="3184"/>
                    </a:lnTo>
                    <a:lnTo>
                      <a:pt x="14749" y="648474"/>
                    </a:lnTo>
                    <a:lnTo>
                      <a:pt x="14748" y="648474"/>
                    </a:lnTo>
                    <a:close/>
                  </a:path>
                </a:pathLst>
              </a:cu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184" name="Google Shape;184;p37"/>
              <p:cNvSpPr/>
              <p:nvPr/>
            </p:nvSpPr>
            <p:spPr>
              <a:xfrm rot="-5400000">
                <a:off x="5285626" y="-2151096"/>
                <a:ext cx="1289985" cy="6325677"/>
              </a:xfrm>
              <a:custGeom>
                <a:avLst/>
                <a:gdLst/>
                <a:ahLst/>
                <a:cxnLst/>
                <a:rect l="l" t="t" r="r" b="b"/>
                <a:pathLst>
                  <a:path w="2186416" h="8188579" extrusionOk="0">
                    <a:moveTo>
                      <a:pt x="14748" y="648474"/>
                    </a:moveTo>
                    <a:lnTo>
                      <a:pt x="0" y="7540105"/>
                    </a:lnTo>
                    <a:lnTo>
                      <a:pt x="1" y="7540105"/>
                    </a:lnTo>
                    <a:lnTo>
                      <a:pt x="1" y="8185395"/>
                    </a:lnTo>
                    <a:lnTo>
                      <a:pt x="30549" y="8188579"/>
                    </a:lnTo>
                    <a:cubicBezTo>
                      <a:pt x="256875" y="8188579"/>
                      <a:pt x="440349" y="7998851"/>
                      <a:pt x="440349" y="7764813"/>
                    </a:cubicBezTo>
                    <a:cubicBezTo>
                      <a:pt x="440349" y="7706303"/>
                      <a:pt x="428882" y="7650563"/>
                      <a:pt x="408145" y="7599863"/>
                    </a:cubicBezTo>
                    <a:lnTo>
                      <a:pt x="376777" y="7540105"/>
                    </a:lnTo>
                    <a:lnTo>
                      <a:pt x="378070" y="7540105"/>
                    </a:lnTo>
                    <a:lnTo>
                      <a:pt x="384058" y="7544001"/>
                    </a:lnTo>
                    <a:cubicBezTo>
                      <a:pt x="516266" y="7618873"/>
                      <a:pt x="667774" y="7661401"/>
                      <a:pt x="828810" y="7661401"/>
                    </a:cubicBezTo>
                    <a:cubicBezTo>
                      <a:pt x="1344125" y="7661401"/>
                      <a:pt x="1761871" y="7225901"/>
                      <a:pt x="1761871" y="6688685"/>
                    </a:cubicBezTo>
                    <a:cubicBezTo>
                      <a:pt x="1761871" y="6487229"/>
                      <a:pt x="1703125" y="6300077"/>
                      <a:pt x="1602519" y="6144831"/>
                    </a:cubicBezTo>
                    <a:lnTo>
                      <a:pt x="1511669" y="6030041"/>
                    </a:lnTo>
                    <a:lnTo>
                      <a:pt x="1617910" y="5970163"/>
                    </a:lnTo>
                    <a:cubicBezTo>
                      <a:pt x="1795287" y="5845732"/>
                      <a:pt x="1911907" y="5635010"/>
                      <a:pt x="1911907" y="5396006"/>
                    </a:cubicBezTo>
                    <a:cubicBezTo>
                      <a:pt x="1911907" y="5252604"/>
                      <a:pt x="1869924" y="5119384"/>
                      <a:pt x="1798023" y="5008875"/>
                    </a:cubicBezTo>
                    <a:lnTo>
                      <a:pt x="1732079" y="4925883"/>
                    </a:lnTo>
                    <a:lnTo>
                      <a:pt x="1760291" y="4909920"/>
                    </a:lnTo>
                    <a:cubicBezTo>
                      <a:pt x="1915414" y="4800667"/>
                      <a:pt x="2037327" y="4644062"/>
                      <a:pt x="2106948" y="4459999"/>
                    </a:cubicBezTo>
                    <a:lnTo>
                      <a:pt x="2132287" y="4378578"/>
                    </a:lnTo>
                    <a:lnTo>
                      <a:pt x="2143038" y="4378578"/>
                    </a:lnTo>
                    <a:lnTo>
                      <a:pt x="2144468" y="4374505"/>
                    </a:lnTo>
                    <a:cubicBezTo>
                      <a:pt x="2171730" y="4283129"/>
                      <a:pt x="2186416" y="4185977"/>
                      <a:pt x="2186416" y="4085249"/>
                    </a:cubicBezTo>
                    <a:cubicBezTo>
                      <a:pt x="2186416" y="3749489"/>
                      <a:pt x="2023235" y="3453462"/>
                      <a:pt x="1775039" y="3278658"/>
                    </a:cubicBezTo>
                    <a:lnTo>
                      <a:pt x="1746827" y="3262695"/>
                    </a:lnTo>
                    <a:lnTo>
                      <a:pt x="1812771" y="3179703"/>
                    </a:lnTo>
                    <a:cubicBezTo>
                      <a:pt x="1884672" y="3069194"/>
                      <a:pt x="1926655" y="2935974"/>
                      <a:pt x="1926655" y="2792572"/>
                    </a:cubicBezTo>
                    <a:cubicBezTo>
                      <a:pt x="1926655" y="2553568"/>
                      <a:pt x="1810035" y="2342846"/>
                      <a:pt x="1632658" y="2218416"/>
                    </a:cubicBezTo>
                    <a:lnTo>
                      <a:pt x="1526417" y="2158538"/>
                    </a:lnTo>
                    <a:lnTo>
                      <a:pt x="1617267" y="2043748"/>
                    </a:lnTo>
                    <a:cubicBezTo>
                      <a:pt x="1717873" y="1888501"/>
                      <a:pt x="1776619" y="1701349"/>
                      <a:pt x="1776619" y="1499893"/>
                    </a:cubicBezTo>
                    <a:cubicBezTo>
                      <a:pt x="1776619" y="962677"/>
                      <a:pt x="1358873" y="527177"/>
                      <a:pt x="843558" y="527177"/>
                    </a:cubicBezTo>
                    <a:cubicBezTo>
                      <a:pt x="682522" y="527177"/>
                      <a:pt x="531014" y="569706"/>
                      <a:pt x="398806" y="644578"/>
                    </a:cubicBezTo>
                    <a:lnTo>
                      <a:pt x="392818" y="648474"/>
                    </a:lnTo>
                    <a:lnTo>
                      <a:pt x="391525" y="648474"/>
                    </a:lnTo>
                    <a:lnTo>
                      <a:pt x="422893" y="588715"/>
                    </a:lnTo>
                    <a:cubicBezTo>
                      <a:pt x="443630" y="538016"/>
                      <a:pt x="455097" y="482276"/>
                      <a:pt x="455097" y="423766"/>
                    </a:cubicBezTo>
                    <a:cubicBezTo>
                      <a:pt x="455097" y="189727"/>
                      <a:pt x="271623" y="0"/>
                      <a:pt x="45297" y="0"/>
                    </a:cubicBezTo>
                    <a:lnTo>
                      <a:pt x="14749" y="3184"/>
                    </a:lnTo>
                    <a:lnTo>
                      <a:pt x="14749" y="648474"/>
                    </a:lnTo>
                    <a:lnTo>
                      <a:pt x="14748" y="648474"/>
                    </a:lnTo>
                    <a:close/>
                  </a:path>
                </a:pathLst>
              </a:cu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sp>
          <p:nvSpPr>
            <p:cNvPr id="185" name="Google Shape;185;p37"/>
            <p:cNvSpPr/>
            <p:nvPr/>
          </p:nvSpPr>
          <p:spPr>
            <a:xfrm>
              <a:off x="1720645" y="1278194"/>
              <a:ext cx="629400" cy="619500"/>
            </a:xfrm>
            <a:prstGeom prst="ellipse">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186" name="Google Shape;186;p37"/>
            <p:cNvSpPr/>
            <p:nvPr/>
          </p:nvSpPr>
          <p:spPr>
            <a:xfrm>
              <a:off x="3682180" y="1273278"/>
              <a:ext cx="629400" cy="619500"/>
            </a:xfrm>
            <a:prstGeom prst="ellipse">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grpSp>
        <p:nvGrpSpPr>
          <p:cNvPr id="187" name="Google Shape;187;p37"/>
          <p:cNvGrpSpPr/>
          <p:nvPr/>
        </p:nvGrpSpPr>
        <p:grpSpPr>
          <a:xfrm>
            <a:off x="-1" y="4080335"/>
            <a:ext cx="12192001" cy="2777871"/>
            <a:chOff x="-1" y="1165126"/>
            <a:chExt cx="12192001" cy="5693913"/>
          </a:xfrm>
        </p:grpSpPr>
        <p:sp>
          <p:nvSpPr>
            <p:cNvPr id="188" name="Google Shape;188;p37"/>
            <p:cNvSpPr/>
            <p:nvPr/>
          </p:nvSpPr>
          <p:spPr>
            <a:xfrm flipH="1">
              <a:off x="2641369" y="1165126"/>
              <a:ext cx="9550631" cy="4118748"/>
            </a:xfrm>
            <a:custGeom>
              <a:avLst/>
              <a:gdLst/>
              <a:ahLst/>
              <a:cxnLst/>
              <a:rect l="l" t="t" r="r" b="b"/>
              <a:pathLst>
                <a:path w="17286210" h="4589134" extrusionOk="0">
                  <a:moveTo>
                    <a:pt x="0" y="621818"/>
                  </a:moveTo>
                  <a:cubicBezTo>
                    <a:pt x="1667619" y="180472"/>
                    <a:pt x="2694406" y="-175644"/>
                    <a:pt x="5575441" y="92827"/>
                  </a:cubicBezTo>
                  <a:cubicBezTo>
                    <a:pt x="8456476" y="361298"/>
                    <a:pt x="14461074" y="2124491"/>
                    <a:pt x="17286210" y="2232646"/>
                  </a:cubicBezTo>
                  <a:lnTo>
                    <a:pt x="12192000" y="4589134"/>
                  </a:lnTo>
                  <a:lnTo>
                    <a:pt x="0" y="4589134"/>
                  </a:lnTo>
                  <a:lnTo>
                    <a:pt x="0" y="621818"/>
                  </a:lnTo>
                  <a:close/>
                </a:path>
              </a:pathLst>
            </a:custGeom>
            <a:solidFill>
              <a:srgbClr val="7FA009"/>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189" name="Google Shape;189;p37"/>
            <p:cNvSpPr/>
            <p:nvPr/>
          </p:nvSpPr>
          <p:spPr>
            <a:xfrm>
              <a:off x="-1" y="1725220"/>
              <a:ext cx="9550631" cy="4104338"/>
            </a:xfrm>
            <a:custGeom>
              <a:avLst/>
              <a:gdLst/>
              <a:ahLst/>
              <a:cxnLst/>
              <a:rect l="l" t="t" r="r" b="b"/>
              <a:pathLst>
                <a:path w="17286210" h="4573079" extrusionOk="0">
                  <a:moveTo>
                    <a:pt x="0" y="605763"/>
                  </a:moveTo>
                  <a:cubicBezTo>
                    <a:pt x="1241238" y="306870"/>
                    <a:pt x="2694406" y="-191699"/>
                    <a:pt x="5575441" y="76772"/>
                  </a:cubicBezTo>
                  <a:cubicBezTo>
                    <a:pt x="8456476" y="345243"/>
                    <a:pt x="14461074" y="2108436"/>
                    <a:pt x="17286210" y="2216591"/>
                  </a:cubicBezTo>
                  <a:lnTo>
                    <a:pt x="12192000" y="4573079"/>
                  </a:lnTo>
                  <a:lnTo>
                    <a:pt x="0" y="4573079"/>
                  </a:lnTo>
                  <a:lnTo>
                    <a:pt x="0" y="605763"/>
                  </a:lnTo>
                  <a:close/>
                </a:path>
              </a:pathLst>
            </a:custGeom>
            <a:solidFill>
              <a:srgbClr val="7EB10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190" name="Google Shape;190;p37"/>
            <p:cNvSpPr/>
            <p:nvPr/>
          </p:nvSpPr>
          <p:spPr>
            <a:xfrm>
              <a:off x="0" y="2864852"/>
              <a:ext cx="12192000" cy="3994187"/>
            </a:xfrm>
            <a:custGeom>
              <a:avLst/>
              <a:gdLst/>
              <a:ahLst/>
              <a:cxnLst/>
              <a:rect l="l" t="t" r="r" b="b"/>
              <a:pathLst>
                <a:path w="12192000" h="4450348" extrusionOk="0">
                  <a:moveTo>
                    <a:pt x="0" y="483032"/>
                  </a:moveTo>
                  <a:cubicBezTo>
                    <a:pt x="619432" y="-232265"/>
                    <a:pt x="4509728" y="70076"/>
                    <a:pt x="4552335" y="30747"/>
                  </a:cubicBezTo>
                  <a:cubicBezTo>
                    <a:pt x="4594942" y="-8582"/>
                    <a:pt x="9366864" y="374877"/>
                    <a:pt x="12192000" y="483032"/>
                  </a:cubicBezTo>
                  <a:lnTo>
                    <a:pt x="12192000" y="4450348"/>
                  </a:lnTo>
                  <a:lnTo>
                    <a:pt x="0" y="4450348"/>
                  </a:lnTo>
                  <a:lnTo>
                    <a:pt x="0" y="483032"/>
                  </a:lnTo>
                  <a:close/>
                </a:path>
              </a:pathLst>
            </a:custGeom>
            <a:solidFill>
              <a:srgbClr val="91C30A"/>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grpSp>
        <p:nvGrpSpPr>
          <p:cNvPr id="191" name="Google Shape;191;p37"/>
          <p:cNvGrpSpPr/>
          <p:nvPr/>
        </p:nvGrpSpPr>
        <p:grpSpPr>
          <a:xfrm>
            <a:off x="7981489" y="2356925"/>
            <a:ext cx="2277024" cy="3031425"/>
            <a:chOff x="4635942" y="159405"/>
            <a:chExt cx="4222966" cy="5622079"/>
          </a:xfrm>
        </p:grpSpPr>
        <p:grpSp>
          <p:nvGrpSpPr>
            <p:cNvPr id="192" name="Google Shape;192;p37"/>
            <p:cNvGrpSpPr/>
            <p:nvPr/>
          </p:nvGrpSpPr>
          <p:grpSpPr>
            <a:xfrm>
              <a:off x="5744927" y="2694110"/>
              <a:ext cx="2299193" cy="3087374"/>
              <a:chOff x="5744927" y="2694110"/>
              <a:chExt cx="2299193" cy="3087374"/>
            </a:xfrm>
          </p:grpSpPr>
          <p:sp>
            <p:nvSpPr>
              <p:cNvPr id="193" name="Google Shape;193;p37"/>
              <p:cNvSpPr/>
              <p:nvPr/>
            </p:nvSpPr>
            <p:spPr>
              <a:xfrm>
                <a:off x="6666271" y="3195484"/>
                <a:ext cx="304800" cy="2586000"/>
              </a:xfrm>
              <a:prstGeom prst="trapezoid">
                <a:avLst>
                  <a:gd name="adj" fmla="val 25000"/>
                </a:avLst>
              </a:prstGeom>
              <a:solidFill>
                <a:srgbClr val="7E523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194" name="Google Shape;194;p37"/>
              <p:cNvSpPr/>
              <p:nvPr/>
            </p:nvSpPr>
            <p:spPr>
              <a:xfrm rot="7652259">
                <a:off x="6486559" y="3234853"/>
                <a:ext cx="1523923" cy="835676"/>
              </a:xfrm>
              <a:prstGeom prst="blockArc">
                <a:avLst>
                  <a:gd name="adj1" fmla="val 10800000"/>
                  <a:gd name="adj2" fmla="val 0"/>
                  <a:gd name="adj3" fmla="val 25000"/>
                </a:avLst>
              </a:prstGeom>
              <a:solidFill>
                <a:srgbClr val="7E523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dk1"/>
                  </a:solidFill>
                  <a:latin typeface="Calibri"/>
                  <a:ea typeface="Calibri"/>
                  <a:cs typeface="Calibri"/>
                  <a:sym typeface="Calibri"/>
                </a:endParaRPr>
              </a:p>
            </p:txBody>
          </p:sp>
          <p:sp>
            <p:nvSpPr>
              <p:cNvPr id="195" name="Google Shape;195;p37"/>
              <p:cNvSpPr/>
              <p:nvPr/>
            </p:nvSpPr>
            <p:spPr>
              <a:xfrm rot="-7652463" flipH="1">
                <a:off x="5797981" y="3067764"/>
                <a:ext cx="1331791" cy="789893"/>
              </a:xfrm>
              <a:prstGeom prst="blockArc">
                <a:avLst>
                  <a:gd name="adj1" fmla="val 10198505"/>
                  <a:gd name="adj2" fmla="val 21256982"/>
                  <a:gd name="adj3" fmla="val 15776"/>
                </a:avLst>
              </a:prstGeom>
              <a:solidFill>
                <a:srgbClr val="7E523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dk1"/>
                  </a:solidFill>
                  <a:latin typeface="Calibri"/>
                  <a:ea typeface="Calibri"/>
                  <a:cs typeface="Calibri"/>
                  <a:sym typeface="Calibri"/>
                </a:endParaRPr>
              </a:p>
            </p:txBody>
          </p:sp>
        </p:grpSp>
        <p:grpSp>
          <p:nvGrpSpPr>
            <p:cNvPr id="196" name="Google Shape;196;p37"/>
            <p:cNvGrpSpPr/>
            <p:nvPr/>
          </p:nvGrpSpPr>
          <p:grpSpPr>
            <a:xfrm>
              <a:off x="4635942" y="159405"/>
              <a:ext cx="4222966" cy="3812401"/>
              <a:chOff x="4635942" y="159405"/>
              <a:chExt cx="4222966" cy="3812401"/>
            </a:xfrm>
          </p:grpSpPr>
          <p:sp>
            <p:nvSpPr>
              <p:cNvPr id="197" name="Google Shape;197;p37"/>
              <p:cNvSpPr/>
              <p:nvPr/>
            </p:nvSpPr>
            <p:spPr>
              <a:xfrm rot="3623416">
                <a:off x="5971324" y="1763826"/>
                <a:ext cx="1798459" cy="1909161"/>
              </a:xfrm>
              <a:prstGeom prst="ellipse">
                <a:avLst/>
              </a:prstGeom>
              <a:solidFill>
                <a:srgbClr val="5D992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nvGrpSpPr>
              <p:cNvPr id="198" name="Google Shape;198;p37"/>
              <p:cNvGrpSpPr/>
              <p:nvPr/>
            </p:nvGrpSpPr>
            <p:grpSpPr>
              <a:xfrm>
                <a:off x="4635942" y="159405"/>
                <a:ext cx="4222966" cy="3721504"/>
                <a:chOff x="4635942" y="159405"/>
                <a:chExt cx="4222966" cy="3721504"/>
              </a:xfrm>
            </p:grpSpPr>
            <p:sp>
              <p:nvSpPr>
                <p:cNvPr id="199" name="Google Shape;199;p37"/>
                <p:cNvSpPr/>
                <p:nvPr/>
              </p:nvSpPr>
              <p:spPr>
                <a:xfrm rot="-3779379">
                  <a:off x="5348742" y="2202288"/>
                  <a:ext cx="776833" cy="1573256"/>
                </a:xfrm>
                <a:prstGeom prst="ellipse">
                  <a:avLst/>
                </a:prstGeom>
                <a:solidFill>
                  <a:srgbClr val="5D992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00" name="Google Shape;200;p37"/>
                <p:cNvSpPr/>
                <p:nvPr/>
              </p:nvSpPr>
              <p:spPr>
                <a:xfrm rot="4583905">
                  <a:off x="7408507" y="2531806"/>
                  <a:ext cx="776888" cy="1573205"/>
                </a:xfrm>
                <a:prstGeom prst="ellipse">
                  <a:avLst/>
                </a:prstGeom>
                <a:solidFill>
                  <a:srgbClr val="5D992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01" name="Google Shape;201;p37"/>
                <p:cNvSpPr/>
                <p:nvPr/>
              </p:nvSpPr>
              <p:spPr>
                <a:xfrm rot="3623353">
                  <a:off x="7012018" y="1638899"/>
                  <a:ext cx="1287782" cy="2035453"/>
                </a:xfrm>
                <a:prstGeom prst="ellipse">
                  <a:avLst/>
                </a:prstGeom>
                <a:solidFill>
                  <a:srgbClr val="5D992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02" name="Google Shape;202;p37"/>
                <p:cNvSpPr/>
                <p:nvPr/>
              </p:nvSpPr>
              <p:spPr>
                <a:xfrm rot="5400000">
                  <a:off x="5151230" y="825705"/>
                  <a:ext cx="3375600" cy="2043000"/>
                </a:xfrm>
                <a:prstGeom prst="ellipse">
                  <a:avLst/>
                </a:prstGeom>
                <a:solidFill>
                  <a:srgbClr val="5D992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03" name="Google Shape;203;p37"/>
                <p:cNvSpPr/>
                <p:nvPr/>
              </p:nvSpPr>
              <p:spPr>
                <a:xfrm rot="-2394384">
                  <a:off x="5138918" y="1073623"/>
                  <a:ext cx="1287848" cy="2035597"/>
                </a:xfrm>
                <a:prstGeom prst="ellipse">
                  <a:avLst/>
                </a:prstGeom>
                <a:solidFill>
                  <a:srgbClr val="5D992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grpSp>
      </p:grpSp>
      <p:grpSp>
        <p:nvGrpSpPr>
          <p:cNvPr id="204" name="Google Shape;204;p37"/>
          <p:cNvGrpSpPr/>
          <p:nvPr/>
        </p:nvGrpSpPr>
        <p:grpSpPr>
          <a:xfrm flipH="1">
            <a:off x="10288557" y="2049270"/>
            <a:ext cx="1865425" cy="2483460"/>
            <a:chOff x="4635942" y="159405"/>
            <a:chExt cx="4222966" cy="5622079"/>
          </a:xfrm>
        </p:grpSpPr>
        <p:grpSp>
          <p:nvGrpSpPr>
            <p:cNvPr id="205" name="Google Shape;205;p37"/>
            <p:cNvGrpSpPr/>
            <p:nvPr/>
          </p:nvGrpSpPr>
          <p:grpSpPr>
            <a:xfrm>
              <a:off x="5744927" y="2694110"/>
              <a:ext cx="2299193" cy="3087374"/>
              <a:chOff x="5744927" y="2694110"/>
              <a:chExt cx="2299193" cy="3087374"/>
            </a:xfrm>
          </p:grpSpPr>
          <p:sp>
            <p:nvSpPr>
              <p:cNvPr id="206" name="Google Shape;206;p37"/>
              <p:cNvSpPr/>
              <p:nvPr/>
            </p:nvSpPr>
            <p:spPr>
              <a:xfrm>
                <a:off x="6666271" y="3195484"/>
                <a:ext cx="304800" cy="2586000"/>
              </a:xfrm>
              <a:prstGeom prst="trapezoid">
                <a:avLst>
                  <a:gd name="adj" fmla="val 25000"/>
                </a:avLst>
              </a:prstGeom>
              <a:solidFill>
                <a:srgbClr val="7E523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07" name="Google Shape;207;p37"/>
              <p:cNvSpPr/>
              <p:nvPr/>
            </p:nvSpPr>
            <p:spPr>
              <a:xfrm rot="7652259">
                <a:off x="6486559" y="3234853"/>
                <a:ext cx="1523923" cy="835676"/>
              </a:xfrm>
              <a:prstGeom prst="blockArc">
                <a:avLst>
                  <a:gd name="adj1" fmla="val 10800000"/>
                  <a:gd name="adj2" fmla="val 0"/>
                  <a:gd name="adj3" fmla="val 25000"/>
                </a:avLst>
              </a:prstGeom>
              <a:solidFill>
                <a:srgbClr val="7E523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dk1"/>
                  </a:solidFill>
                  <a:latin typeface="Calibri"/>
                  <a:ea typeface="Calibri"/>
                  <a:cs typeface="Calibri"/>
                  <a:sym typeface="Calibri"/>
                </a:endParaRPr>
              </a:p>
            </p:txBody>
          </p:sp>
          <p:sp>
            <p:nvSpPr>
              <p:cNvPr id="208" name="Google Shape;208;p37"/>
              <p:cNvSpPr/>
              <p:nvPr/>
            </p:nvSpPr>
            <p:spPr>
              <a:xfrm rot="-7652463" flipH="1">
                <a:off x="5797981" y="3067764"/>
                <a:ext cx="1331791" cy="789893"/>
              </a:xfrm>
              <a:prstGeom prst="blockArc">
                <a:avLst>
                  <a:gd name="adj1" fmla="val 10198505"/>
                  <a:gd name="adj2" fmla="val 21256982"/>
                  <a:gd name="adj3" fmla="val 15776"/>
                </a:avLst>
              </a:prstGeom>
              <a:solidFill>
                <a:srgbClr val="7E523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dk1"/>
                  </a:solidFill>
                  <a:latin typeface="Calibri"/>
                  <a:ea typeface="Calibri"/>
                  <a:cs typeface="Calibri"/>
                  <a:sym typeface="Calibri"/>
                </a:endParaRPr>
              </a:p>
            </p:txBody>
          </p:sp>
        </p:grpSp>
        <p:grpSp>
          <p:nvGrpSpPr>
            <p:cNvPr id="209" name="Google Shape;209;p37"/>
            <p:cNvGrpSpPr/>
            <p:nvPr/>
          </p:nvGrpSpPr>
          <p:grpSpPr>
            <a:xfrm>
              <a:off x="4635942" y="159405"/>
              <a:ext cx="4222966" cy="3812401"/>
              <a:chOff x="4635942" y="159405"/>
              <a:chExt cx="4222966" cy="3812401"/>
            </a:xfrm>
          </p:grpSpPr>
          <p:sp>
            <p:nvSpPr>
              <p:cNvPr id="210" name="Google Shape;210;p37"/>
              <p:cNvSpPr/>
              <p:nvPr/>
            </p:nvSpPr>
            <p:spPr>
              <a:xfrm rot="3623416">
                <a:off x="5971324" y="1763826"/>
                <a:ext cx="1798459" cy="1909161"/>
              </a:xfrm>
              <a:prstGeom prst="ellipse">
                <a:avLst/>
              </a:prstGeom>
              <a:solidFill>
                <a:srgbClr val="5D992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nvGrpSpPr>
              <p:cNvPr id="211" name="Google Shape;211;p37"/>
              <p:cNvGrpSpPr/>
              <p:nvPr/>
            </p:nvGrpSpPr>
            <p:grpSpPr>
              <a:xfrm>
                <a:off x="4635942" y="159405"/>
                <a:ext cx="4222966" cy="3721504"/>
                <a:chOff x="4635942" y="159405"/>
                <a:chExt cx="4222966" cy="3721504"/>
              </a:xfrm>
            </p:grpSpPr>
            <p:sp>
              <p:nvSpPr>
                <p:cNvPr id="212" name="Google Shape;212;p37"/>
                <p:cNvSpPr/>
                <p:nvPr/>
              </p:nvSpPr>
              <p:spPr>
                <a:xfrm rot="-3779379">
                  <a:off x="5348742" y="2202288"/>
                  <a:ext cx="776833" cy="1573256"/>
                </a:xfrm>
                <a:prstGeom prst="ellipse">
                  <a:avLst/>
                </a:prstGeom>
                <a:solidFill>
                  <a:srgbClr val="5D992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13" name="Google Shape;213;p37"/>
                <p:cNvSpPr/>
                <p:nvPr/>
              </p:nvSpPr>
              <p:spPr>
                <a:xfrm rot="4583905">
                  <a:off x="7408507" y="2531806"/>
                  <a:ext cx="776888" cy="1573205"/>
                </a:xfrm>
                <a:prstGeom prst="ellipse">
                  <a:avLst/>
                </a:prstGeom>
                <a:solidFill>
                  <a:srgbClr val="5D992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14" name="Google Shape;214;p37"/>
                <p:cNvSpPr/>
                <p:nvPr/>
              </p:nvSpPr>
              <p:spPr>
                <a:xfrm rot="3623353">
                  <a:off x="7012018" y="1638899"/>
                  <a:ext cx="1287782" cy="2035453"/>
                </a:xfrm>
                <a:prstGeom prst="ellipse">
                  <a:avLst/>
                </a:prstGeom>
                <a:solidFill>
                  <a:srgbClr val="5D992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15" name="Google Shape;215;p37"/>
                <p:cNvSpPr/>
                <p:nvPr/>
              </p:nvSpPr>
              <p:spPr>
                <a:xfrm rot="5400000">
                  <a:off x="5151230" y="825705"/>
                  <a:ext cx="3375600" cy="2043000"/>
                </a:xfrm>
                <a:prstGeom prst="ellipse">
                  <a:avLst/>
                </a:prstGeom>
                <a:solidFill>
                  <a:srgbClr val="5D992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16" name="Google Shape;216;p37"/>
                <p:cNvSpPr/>
                <p:nvPr/>
              </p:nvSpPr>
              <p:spPr>
                <a:xfrm rot="-2394384">
                  <a:off x="5138918" y="1073623"/>
                  <a:ext cx="1287848" cy="2035597"/>
                </a:xfrm>
                <a:prstGeom prst="ellipse">
                  <a:avLst/>
                </a:prstGeom>
                <a:solidFill>
                  <a:srgbClr val="5D992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grpSp>
      </p:grpSp>
      <p:grpSp>
        <p:nvGrpSpPr>
          <p:cNvPr id="217" name="Google Shape;217;p37"/>
          <p:cNvGrpSpPr/>
          <p:nvPr/>
        </p:nvGrpSpPr>
        <p:grpSpPr>
          <a:xfrm>
            <a:off x="595691" y="2138322"/>
            <a:ext cx="2469360" cy="2499953"/>
            <a:chOff x="1181255" y="175740"/>
            <a:chExt cx="3320223" cy="3361357"/>
          </a:xfrm>
        </p:grpSpPr>
        <p:sp>
          <p:nvSpPr>
            <p:cNvPr id="218" name="Google Shape;218;p37"/>
            <p:cNvSpPr/>
            <p:nvPr/>
          </p:nvSpPr>
          <p:spPr>
            <a:xfrm>
              <a:off x="1342103" y="474202"/>
              <a:ext cx="2813772" cy="3062748"/>
            </a:xfrm>
            <a:custGeom>
              <a:avLst/>
              <a:gdLst/>
              <a:ahLst/>
              <a:cxnLst/>
              <a:rect l="l" t="t" r="r" b="b"/>
              <a:pathLst>
                <a:path w="2718620" h="3062748" extrusionOk="0">
                  <a:moveTo>
                    <a:pt x="4917" y="1558413"/>
                  </a:moveTo>
                  <a:lnTo>
                    <a:pt x="2708788" y="1558413"/>
                  </a:lnTo>
                  <a:lnTo>
                    <a:pt x="2708788" y="3062748"/>
                  </a:lnTo>
                  <a:lnTo>
                    <a:pt x="4917" y="3062748"/>
                  </a:lnTo>
                  <a:lnTo>
                    <a:pt x="4917" y="1558413"/>
                  </a:lnTo>
                  <a:close/>
                  <a:moveTo>
                    <a:pt x="1361768" y="0"/>
                  </a:moveTo>
                  <a:lnTo>
                    <a:pt x="2541639" y="781664"/>
                  </a:lnTo>
                  <a:lnTo>
                    <a:pt x="2718620" y="1558412"/>
                  </a:lnTo>
                  <a:lnTo>
                    <a:pt x="0" y="1558412"/>
                  </a:lnTo>
                  <a:lnTo>
                    <a:pt x="194187" y="781664"/>
                  </a:lnTo>
                  <a:lnTo>
                    <a:pt x="181897" y="781664"/>
                  </a:lnTo>
                  <a:lnTo>
                    <a:pt x="196626" y="771906"/>
                  </a:lnTo>
                  <a:cubicBezTo>
                    <a:pt x="196632" y="771881"/>
                    <a:pt x="196639" y="771856"/>
                    <a:pt x="196645" y="771831"/>
                  </a:cubicBezTo>
                  <a:lnTo>
                    <a:pt x="1361768" y="0"/>
                  </a:lnTo>
                  <a:close/>
                </a:path>
              </a:pathLst>
            </a:custGeom>
            <a:solidFill>
              <a:srgbClr val="DE343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19" name="Google Shape;219;p37"/>
            <p:cNvSpPr/>
            <p:nvPr/>
          </p:nvSpPr>
          <p:spPr>
            <a:xfrm>
              <a:off x="1533832" y="1248697"/>
              <a:ext cx="196500" cy="2288400"/>
            </a:xfrm>
            <a:prstGeom prst="rect">
              <a:avLst/>
            </a:prstGeom>
            <a:solidFill>
              <a:srgbClr val="CC262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20" name="Google Shape;220;p37"/>
            <p:cNvSpPr/>
            <p:nvPr/>
          </p:nvSpPr>
          <p:spPr>
            <a:xfrm>
              <a:off x="1873045" y="993059"/>
              <a:ext cx="201600" cy="2544000"/>
            </a:xfrm>
            <a:prstGeom prst="rect">
              <a:avLst/>
            </a:prstGeom>
            <a:solidFill>
              <a:srgbClr val="CC262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21" name="Google Shape;221;p37"/>
            <p:cNvSpPr/>
            <p:nvPr/>
          </p:nvSpPr>
          <p:spPr>
            <a:xfrm>
              <a:off x="2241754" y="737419"/>
              <a:ext cx="196500" cy="2799600"/>
            </a:xfrm>
            <a:prstGeom prst="rect">
              <a:avLst/>
            </a:prstGeom>
            <a:solidFill>
              <a:srgbClr val="CC262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22" name="Google Shape;222;p37"/>
            <p:cNvSpPr/>
            <p:nvPr/>
          </p:nvSpPr>
          <p:spPr>
            <a:xfrm>
              <a:off x="2659622" y="516193"/>
              <a:ext cx="211500" cy="2787300"/>
            </a:xfrm>
            <a:prstGeom prst="rect">
              <a:avLst/>
            </a:prstGeom>
            <a:solidFill>
              <a:srgbClr val="CC262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23" name="Google Shape;223;p37"/>
            <p:cNvSpPr/>
            <p:nvPr/>
          </p:nvSpPr>
          <p:spPr>
            <a:xfrm>
              <a:off x="3097158" y="749505"/>
              <a:ext cx="211500" cy="2787300"/>
            </a:xfrm>
            <a:prstGeom prst="rect">
              <a:avLst/>
            </a:prstGeom>
            <a:solidFill>
              <a:srgbClr val="CC262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nvGrpSpPr>
            <p:cNvPr id="224" name="Google Shape;224;p37"/>
            <p:cNvGrpSpPr/>
            <p:nvPr/>
          </p:nvGrpSpPr>
          <p:grpSpPr>
            <a:xfrm>
              <a:off x="2025445" y="2153265"/>
              <a:ext cx="1386300" cy="1383674"/>
              <a:chOff x="2025445" y="2153265"/>
              <a:chExt cx="1386300" cy="1383674"/>
            </a:xfrm>
          </p:grpSpPr>
          <p:sp>
            <p:nvSpPr>
              <p:cNvPr id="225" name="Google Shape;225;p37"/>
              <p:cNvSpPr/>
              <p:nvPr/>
            </p:nvSpPr>
            <p:spPr>
              <a:xfrm>
                <a:off x="2074606" y="2222090"/>
                <a:ext cx="1278300" cy="1239000"/>
              </a:xfrm>
              <a:prstGeom prst="rect">
                <a:avLst/>
              </a:prstGeom>
              <a:solidFill>
                <a:srgbClr val="7A432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26" name="Google Shape;226;p37"/>
              <p:cNvSpPr/>
              <p:nvPr/>
            </p:nvSpPr>
            <p:spPr>
              <a:xfrm>
                <a:off x="2025445" y="2153265"/>
                <a:ext cx="1386300" cy="1383600"/>
              </a:xfrm>
              <a:prstGeom prst="frame">
                <a:avLst>
                  <a:gd name="adj1" fmla="val 5394"/>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dk1"/>
                  </a:solidFill>
                  <a:latin typeface="Calibri"/>
                  <a:ea typeface="Calibri"/>
                  <a:cs typeface="Calibri"/>
                  <a:sym typeface="Calibri"/>
                </a:endParaRPr>
              </a:p>
            </p:txBody>
          </p:sp>
          <p:sp>
            <p:nvSpPr>
              <p:cNvPr id="227" name="Google Shape;227;p37"/>
              <p:cNvSpPr/>
              <p:nvPr/>
            </p:nvSpPr>
            <p:spPr>
              <a:xfrm rot="-2623192">
                <a:off x="2673803" y="1954206"/>
                <a:ext cx="75962" cy="1802913"/>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28" name="Google Shape;228;p37"/>
              <p:cNvSpPr/>
              <p:nvPr/>
            </p:nvSpPr>
            <p:spPr>
              <a:xfrm rot="2623192" flipH="1">
                <a:off x="2678717" y="1958083"/>
                <a:ext cx="75962" cy="1802913"/>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grpSp>
          <p:nvGrpSpPr>
            <p:cNvPr id="229" name="Google Shape;229;p37"/>
            <p:cNvGrpSpPr/>
            <p:nvPr/>
          </p:nvGrpSpPr>
          <p:grpSpPr>
            <a:xfrm>
              <a:off x="2374491" y="1165123"/>
              <a:ext cx="722700" cy="624300"/>
              <a:chOff x="2374491" y="1165123"/>
              <a:chExt cx="722700" cy="624300"/>
            </a:xfrm>
          </p:grpSpPr>
          <p:sp>
            <p:nvSpPr>
              <p:cNvPr id="230" name="Google Shape;230;p37"/>
              <p:cNvSpPr/>
              <p:nvPr/>
            </p:nvSpPr>
            <p:spPr>
              <a:xfrm>
                <a:off x="2423651" y="1214284"/>
                <a:ext cx="644100" cy="545700"/>
              </a:xfrm>
              <a:prstGeom prst="rect">
                <a:avLst/>
              </a:prstGeom>
              <a:solidFill>
                <a:schemeClr val="dk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31" name="Google Shape;231;p37"/>
              <p:cNvSpPr/>
              <p:nvPr/>
            </p:nvSpPr>
            <p:spPr>
              <a:xfrm>
                <a:off x="2408903" y="1435510"/>
                <a:ext cx="644014" cy="309702"/>
              </a:xfrm>
              <a:custGeom>
                <a:avLst/>
                <a:gdLst/>
                <a:ahLst/>
                <a:cxnLst/>
                <a:rect l="l" t="t" r="r" b="b"/>
                <a:pathLst>
                  <a:path w="644014" h="422801" extrusionOk="0">
                    <a:moveTo>
                      <a:pt x="599959" y="0"/>
                    </a:moveTo>
                    <a:lnTo>
                      <a:pt x="644014" y="4441"/>
                    </a:lnTo>
                    <a:lnTo>
                      <a:pt x="644014" y="422801"/>
                    </a:lnTo>
                    <a:lnTo>
                      <a:pt x="253" y="422801"/>
                    </a:lnTo>
                    <a:lnTo>
                      <a:pt x="0" y="421988"/>
                    </a:lnTo>
                    <a:lnTo>
                      <a:pt x="0" y="288618"/>
                    </a:lnTo>
                    <a:lnTo>
                      <a:pt x="8661" y="260717"/>
                    </a:lnTo>
                    <a:cubicBezTo>
                      <a:pt x="45551" y="173500"/>
                      <a:pt x="131912" y="112303"/>
                      <a:pt x="232565" y="112303"/>
                    </a:cubicBezTo>
                    <a:cubicBezTo>
                      <a:pt x="266116" y="112303"/>
                      <a:pt x="298079" y="119103"/>
                      <a:pt x="327151" y="131399"/>
                    </a:cubicBezTo>
                    <a:lnTo>
                      <a:pt x="361277" y="149922"/>
                    </a:lnTo>
                    <a:lnTo>
                      <a:pt x="409040" y="79081"/>
                    </a:lnTo>
                    <a:cubicBezTo>
                      <a:pt x="457900" y="30221"/>
                      <a:pt x="525400" y="0"/>
                      <a:pt x="599959" y="0"/>
                    </a:cubicBezTo>
                    <a:close/>
                  </a:path>
                </a:pathLst>
              </a:custGeom>
              <a:solidFill>
                <a:srgbClr val="F6BD3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32" name="Google Shape;232;p37"/>
              <p:cNvSpPr/>
              <p:nvPr/>
            </p:nvSpPr>
            <p:spPr>
              <a:xfrm>
                <a:off x="2374491" y="1165123"/>
                <a:ext cx="722700" cy="624300"/>
              </a:xfrm>
              <a:prstGeom prst="frame">
                <a:avLst>
                  <a:gd name="adj1" fmla="val 7579"/>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dk1"/>
                  </a:solidFill>
                  <a:latin typeface="Calibri"/>
                  <a:ea typeface="Calibri"/>
                  <a:cs typeface="Calibri"/>
                  <a:sym typeface="Calibri"/>
                </a:endParaRPr>
              </a:p>
            </p:txBody>
          </p:sp>
        </p:grpSp>
        <p:sp>
          <p:nvSpPr>
            <p:cNvPr id="233" name="Google Shape;233;p37"/>
            <p:cNvSpPr/>
            <p:nvPr/>
          </p:nvSpPr>
          <p:spPr>
            <a:xfrm>
              <a:off x="3495364" y="1000229"/>
              <a:ext cx="172200" cy="2536800"/>
            </a:xfrm>
            <a:prstGeom prst="rect">
              <a:avLst/>
            </a:prstGeom>
            <a:solidFill>
              <a:srgbClr val="CC262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34" name="Google Shape;234;p37"/>
            <p:cNvSpPr/>
            <p:nvPr/>
          </p:nvSpPr>
          <p:spPr>
            <a:xfrm>
              <a:off x="3785414" y="1268360"/>
              <a:ext cx="216300" cy="2268600"/>
            </a:xfrm>
            <a:prstGeom prst="rect">
              <a:avLst/>
            </a:prstGeom>
            <a:solidFill>
              <a:srgbClr val="CC262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35" name="Google Shape;235;p37"/>
            <p:cNvSpPr/>
            <p:nvPr/>
          </p:nvSpPr>
          <p:spPr>
            <a:xfrm rot="508449" flipH="1">
              <a:off x="1310855" y="390441"/>
              <a:ext cx="3061021" cy="1985708"/>
            </a:xfrm>
            <a:custGeom>
              <a:avLst/>
              <a:gdLst/>
              <a:ahLst/>
              <a:cxnLst/>
              <a:rect l="l" t="t" r="r" b="b"/>
              <a:pathLst>
                <a:path w="3058184" h="1983868" extrusionOk="0">
                  <a:moveTo>
                    <a:pt x="1790172" y="0"/>
                  </a:moveTo>
                  <a:lnTo>
                    <a:pt x="337068" y="697550"/>
                  </a:lnTo>
                  <a:lnTo>
                    <a:pt x="336159" y="698006"/>
                  </a:lnTo>
                  <a:lnTo>
                    <a:pt x="336667" y="698534"/>
                  </a:lnTo>
                  <a:lnTo>
                    <a:pt x="0" y="1523911"/>
                  </a:lnTo>
                  <a:lnTo>
                    <a:pt x="142860" y="1526149"/>
                  </a:lnTo>
                  <a:lnTo>
                    <a:pt x="444404" y="801038"/>
                  </a:lnTo>
                  <a:lnTo>
                    <a:pt x="1761161" y="163027"/>
                  </a:lnTo>
                  <a:lnTo>
                    <a:pt x="1763045" y="164848"/>
                  </a:lnTo>
                  <a:lnTo>
                    <a:pt x="1761810" y="173151"/>
                  </a:lnTo>
                  <a:lnTo>
                    <a:pt x="1769467" y="169233"/>
                  </a:lnTo>
                  <a:lnTo>
                    <a:pt x="2843463" y="1162933"/>
                  </a:lnTo>
                  <a:lnTo>
                    <a:pt x="2920860" y="1944421"/>
                  </a:lnTo>
                  <a:lnTo>
                    <a:pt x="3058184" y="1983868"/>
                  </a:lnTo>
                  <a:lnTo>
                    <a:pt x="2976374" y="1096231"/>
                  </a:lnTo>
                  <a:lnTo>
                    <a:pt x="2977014" y="1095874"/>
                  </a:lnTo>
                  <a:lnTo>
                    <a:pt x="2976277" y="1095173"/>
                  </a:lnTo>
                  <a:lnTo>
                    <a:pt x="1791460" y="6923"/>
                  </a:lnTo>
                  <a:lnTo>
                    <a:pt x="1792200" y="1950"/>
                  </a:lnTo>
                  <a:close/>
                </a:path>
              </a:pathLst>
            </a:cu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grpSp>
        <p:nvGrpSpPr>
          <p:cNvPr id="236" name="Google Shape;236;p37"/>
          <p:cNvGrpSpPr/>
          <p:nvPr/>
        </p:nvGrpSpPr>
        <p:grpSpPr>
          <a:xfrm>
            <a:off x="7137835" y="4607285"/>
            <a:ext cx="4940224" cy="1510371"/>
            <a:chOff x="5368412" y="3770459"/>
            <a:chExt cx="6553181" cy="2003498"/>
          </a:xfrm>
        </p:grpSpPr>
        <p:sp>
          <p:nvSpPr>
            <p:cNvPr id="237" name="Google Shape;237;p37"/>
            <p:cNvSpPr/>
            <p:nvPr/>
          </p:nvSpPr>
          <p:spPr>
            <a:xfrm>
              <a:off x="5368412" y="4267200"/>
              <a:ext cx="6528600" cy="236100"/>
            </a:xfrm>
            <a:prstGeom prst="roundRect">
              <a:avLst>
                <a:gd name="adj" fmla="val 50000"/>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38" name="Google Shape;238;p37"/>
            <p:cNvSpPr/>
            <p:nvPr/>
          </p:nvSpPr>
          <p:spPr>
            <a:xfrm>
              <a:off x="5392993" y="5216013"/>
              <a:ext cx="6528600" cy="236100"/>
            </a:xfrm>
            <a:prstGeom prst="roundRect">
              <a:avLst>
                <a:gd name="adj" fmla="val 50000"/>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39" name="Google Shape;239;p37"/>
            <p:cNvSpPr/>
            <p:nvPr/>
          </p:nvSpPr>
          <p:spPr>
            <a:xfrm>
              <a:off x="5658465" y="3775587"/>
              <a:ext cx="290100" cy="1991100"/>
            </a:xfrm>
            <a:prstGeom prst="round2SameRect">
              <a:avLst>
                <a:gd name="adj1" fmla="val 50000"/>
                <a:gd name="adj2" fmla="val 0"/>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40" name="Google Shape;240;p37"/>
            <p:cNvSpPr/>
            <p:nvPr/>
          </p:nvSpPr>
          <p:spPr>
            <a:xfrm>
              <a:off x="6282813" y="3780504"/>
              <a:ext cx="290100" cy="1991100"/>
            </a:xfrm>
            <a:prstGeom prst="round2SameRect">
              <a:avLst>
                <a:gd name="adj1" fmla="val 50000"/>
                <a:gd name="adj2" fmla="val 0"/>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41" name="Google Shape;241;p37"/>
            <p:cNvSpPr/>
            <p:nvPr/>
          </p:nvSpPr>
          <p:spPr>
            <a:xfrm>
              <a:off x="6902246" y="3773023"/>
              <a:ext cx="290100" cy="1991100"/>
            </a:xfrm>
            <a:prstGeom prst="round2SameRect">
              <a:avLst>
                <a:gd name="adj1" fmla="val 50000"/>
                <a:gd name="adj2" fmla="val 0"/>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42" name="Google Shape;242;p37"/>
            <p:cNvSpPr/>
            <p:nvPr/>
          </p:nvSpPr>
          <p:spPr>
            <a:xfrm>
              <a:off x="7526592" y="3777940"/>
              <a:ext cx="290100" cy="1991100"/>
            </a:xfrm>
            <a:prstGeom prst="round2SameRect">
              <a:avLst>
                <a:gd name="adj1" fmla="val 50000"/>
                <a:gd name="adj2" fmla="val 0"/>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43" name="Google Shape;243;p37"/>
            <p:cNvSpPr/>
            <p:nvPr/>
          </p:nvSpPr>
          <p:spPr>
            <a:xfrm>
              <a:off x="8146487" y="3777940"/>
              <a:ext cx="290100" cy="1991100"/>
            </a:xfrm>
            <a:prstGeom prst="round2SameRect">
              <a:avLst>
                <a:gd name="adj1" fmla="val 50000"/>
                <a:gd name="adj2" fmla="val 0"/>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44" name="Google Shape;244;p37"/>
            <p:cNvSpPr/>
            <p:nvPr/>
          </p:nvSpPr>
          <p:spPr>
            <a:xfrm>
              <a:off x="8770835" y="3782857"/>
              <a:ext cx="290100" cy="1991100"/>
            </a:xfrm>
            <a:prstGeom prst="round2SameRect">
              <a:avLst>
                <a:gd name="adj1" fmla="val 50000"/>
                <a:gd name="adj2" fmla="val 0"/>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45" name="Google Shape;245;p37"/>
            <p:cNvSpPr/>
            <p:nvPr/>
          </p:nvSpPr>
          <p:spPr>
            <a:xfrm>
              <a:off x="9390267" y="3775376"/>
              <a:ext cx="290100" cy="1991100"/>
            </a:xfrm>
            <a:prstGeom prst="round2SameRect">
              <a:avLst>
                <a:gd name="adj1" fmla="val 50000"/>
                <a:gd name="adj2" fmla="val 0"/>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46" name="Google Shape;246;p37"/>
            <p:cNvSpPr/>
            <p:nvPr/>
          </p:nvSpPr>
          <p:spPr>
            <a:xfrm>
              <a:off x="10014615" y="3780293"/>
              <a:ext cx="290100" cy="1991100"/>
            </a:xfrm>
            <a:prstGeom prst="round2SameRect">
              <a:avLst>
                <a:gd name="adj1" fmla="val 50000"/>
                <a:gd name="adj2" fmla="val 0"/>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47" name="Google Shape;247;p37"/>
            <p:cNvSpPr/>
            <p:nvPr/>
          </p:nvSpPr>
          <p:spPr>
            <a:xfrm>
              <a:off x="10658168" y="3777940"/>
              <a:ext cx="290100" cy="1991100"/>
            </a:xfrm>
            <a:prstGeom prst="round2SameRect">
              <a:avLst>
                <a:gd name="adj1" fmla="val 50000"/>
                <a:gd name="adj2" fmla="val 0"/>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48" name="Google Shape;248;p37"/>
            <p:cNvSpPr/>
            <p:nvPr/>
          </p:nvSpPr>
          <p:spPr>
            <a:xfrm>
              <a:off x="11277600" y="3770459"/>
              <a:ext cx="290100" cy="1991100"/>
            </a:xfrm>
            <a:prstGeom prst="round2SameRect">
              <a:avLst>
                <a:gd name="adj1" fmla="val 50000"/>
                <a:gd name="adj2" fmla="val 0"/>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grpSp>
        <p:nvGrpSpPr>
          <p:cNvPr id="249" name="Google Shape;249;p37"/>
          <p:cNvGrpSpPr/>
          <p:nvPr/>
        </p:nvGrpSpPr>
        <p:grpSpPr>
          <a:xfrm>
            <a:off x="9016181" y="702205"/>
            <a:ext cx="2590935" cy="1058697"/>
            <a:chOff x="1720645" y="1036501"/>
            <a:chExt cx="2590935" cy="1058697"/>
          </a:xfrm>
        </p:grpSpPr>
        <p:grpSp>
          <p:nvGrpSpPr>
            <p:cNvPr id="250" name="Google Shape;250;p37"/>
            <p:cNvGrpSpPr/>
            <p:nvPr/>
          </p:nvGrpSpPr>
          <p:grpSpPr>
            <a:xfrm>
              <a:off x="1937065" y="1036501"/>
              <a:ext cx="2117583" cy="1058697"/>
              <a:chOff x="2762864" y="366750"/>
              <a:chExt cx="6330593" cy="2545557"/>
            </a:xfrm>
          </p:grpSpPr>
          <p:sp>
            <p:nvSpPr>
              <p:cNvPr id="251" name="Google Shape;251;p37"/>
              <p:cNvSpPr/>
              <p:nvPr/>
            </p:nvSpPr>
            <p:spPr>
              <a:xfrm rot="-5400000" flipH="1">
                <a:off x="5280710" y="-895525"/>
                <a:ext cx="1289985" cy="6325677"/>
              </a:xfrm>
              <a:custGeom>
                <a:avLst/>
                <a:gdLst/>
                <a:ahLst/>
                <a:cxnLst/>
                <a:rect l="l" t="t" r="r" b="b"/>
                <a:pathLst>
                  <a:path w="2186416" h="8188579" extrusionOk="0">
                    <a:moveTo>
                      <a:pt x="14748" y="648474"/>
                    </a:moveTo>
                    <a:lnTo>
                      <a:pt x="0" y="7540105"/>
                    </a:lnTo>
                    <a:lnTo>
                      <a:pt x="1" y="7540105"/>
                    </a:lnTo>
                    <a:lnTo>
                      <a:pt x="1" y="8185395"/>
                    </a:lnTo>
                    <a:lnTo>
                      <a:pt x="30549" y="8188579"/>
                    </a:lnTo>
                    <a:cubicBezTo>
                      <a:pt x="256875" y="8188579"/>
                      <a:pt x="440349" y="7998851"/>
                      <a:pt x="440349" y="7764813"/>
                    </a:cubicBezTo>
                    <a:cubicBezTo>
                      <a:pt x="440349" y="7706303"/>
                      <a:pt x="428882" y="7650563"/>
                      <a:pt x="408145" y="7599863"/>
                    </a:cubicBezTo>
                    <a:lnTo>
                      <a:pt x="376777" y="7540105"/>
                    </a:lnTo>
                    <a:lnTo>
                      <a:pt x="378070" y="7540105"/>
                    </a:lnTo>
                    <a:lnTo>
                      <a:pt x="384058" y="7544001"/>
                    </a:lnTo>
                    <a:cubicBezTo>
                      <a:pt x="516266" y="7618873"/>
                      <a:pt x="667774" y="7661401"/>
                      <a:pt x="828810" y="7661401"/>
                    </a:cubicBezTo>
                    <a:cubicBezTo>
                      <a:pt x="1344125" y="7661401"/>
                      <a:pt x="1761871" y="7225901"/>
                      <a:pt x="1761871" y="6688685"/>
                    </a:cubicBezTo>
                    <a:cubicBezTo>
                      <a:pt x="1761871" y="6487229"/>
                      <a:pt x="1703125" y="6300077"/>
                      <a:pt x="1602519" y="6144831"/>
                    </a:cubicBezTo>
                    <a:lnTo>
                      <a:pt x="1511669" y="6030041"/>
                    </a:lnTo>
                    <a:lnTo>
                      <a:pt x="1617910" y="5970163"/>
                    </a:lnTo>
                    <a:cubicBezTo>
                      <a:pt x="1795287" y="5845732"/>
                      <a:pt x="1911907" y="5635010"/>
                      <a:pt x="1911907" y="5396006"/>
                    </a:cubicBezTo>
                    <a:cubicBezTo>
                      <a:pt x="1911907" y="5252604"/>
                      <a:pt x="1869924" y="5119384"/>
                      <a:pt x="1798023" y="5008875"/>
                    </a:cubicBezTo>
                    <a:lnTo>
                      <a:pt x="1732079" y="4925883"/>
                    </a:lnTo>
                    <a:lnTo>
                      <a:pt x="1760291" y="4909920"/>
                    </a:lnTo>
                    <a:cubicBezTo>
                      <a:pt x="1915414" y="4800667"/>
                      <a:pt x="2037327" y="4644062"/>
                      <a:pt x="2106948" y="4459999"/>
                    </a:cubicBezTo>
                    <a:lnTo>
                      <a:pt x="2132287" y="4378578"/>
                    </a:lnTo>
                    <a:lnTo>
                      <a:pt x="2143038" y="4378578"/>
                    </a:lnTo>
                    <a:lnTo>
                      <a:pt x="2144468" y="4374505"/>
                    </a:lnTo>
                    <a:cubicBezTo>
                      <a:pt x="2171730" y="4283129"/>
                      <a:pt x="2186416" y="4185977"/>
                      <a:pt x="2186416" y="4085249"/>
                    </a:cubicBezTo>
                    <a:cubicBezTo>
                      <a:pt x="2186416" y="3749489"/>
                      <a:pt x="2023235" y="3453462"/>
                      <a:pt x="1775039" y="3278658"/>
                    </a:cubicBezTo>
                    <a:lnTo>
                      <a:pt x="1746827" y="3262695"/>
                    </a:lnTo>
                    <a:lnTo>
                      <a:pt x="1812771" y="3179703"/>
                    </a:lnTo>
                    <a:cubicBezTo>
                      <a:pt x="1884672" y="3069194"/>
                      <a:pt x="1926655" y="2935974"/>
                      <a:pt x="1926655" y="2792572"/>
                    </a:cubicBezTo>
                    <a:cubicBezTo>
                      <a:pt x="1926655" y="2553568"/>
                      <a:pt x="1810035" y="2342846"/>
                      <a:pt x="1632658" y="2218416"/>
                    </a:cubicBezTo>
                    <a:lnTo>
                      <a:pt x="1526417" y="2158538"/>
                    </a:lnTo>
                    <a:lnTo>
                      <a:pt x="1617267" y="2043748"/>
                    </a:lnTo>
                    <a:cubicBezTo>
                      <a:pt x="1717873" y="1888501"/>
                      <a:pt x="1776619" y="1701349"/>
                      <a:pt x="1776619" y="1499893"/>
                    </a:cubicBezTo>
                    <a:cubicBezTo>
                      <a:pt x="1776619" y="962677"/>
                      <a:pt x="1358873" y="527177"/>
                      <a:pt x="843558" y="527177"/>
                    </a:cubicBezTo>
                    <a:cubicBezTo>
                      <a:pt x="682522" y="527177"/>
                      <a:pt x="531014" y="569706"/>
                      <a:pt x="398806" y="644578"/>
                    </a:cubicBezTo>
                    <a:lnTo>
                      <a:pt x="392818" y="648474"/>
                    </a:lnTo>
                    <a:lnTo>
                      <a:pt x="391525" y="648474"/>
                    </a:lnTo>
                    <a:lnTo>
                      <a:pt x="422893" y="588715"/>
                    </a:lnTo>
                    <a:cubicBezTo>
                      <a:pt x="443630" y="538016"/>
                      <a:pt x="455097" y="482276"/>
                      <a:pt x="455097" y="423766"/>
                    </a:cubicBezTo>
                    <a:cubicBezTo>
                      <a:pt x="455097" y="189727"/>
                      <a:pt x="271623" y="0"/>
                      <a:pt x="45297" y="0"/>
                    </a:cubicBezTo>
                    <a:lnTo>
                      <a:pt x="14749" y="3184"/>
                    </a:lnTo>
                    <a:lnTo>
                      <a:pt x="14749" y="648474"/>
                    </a:lnTo>
                    <a:lnTo>
                      <a:pt x="14748" y="648474"/>
                    </a:lnTo>
                    <a:close/>
                  </a:path>
                </a:pathLst>
              </a:cu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52" name="Google Shape;252;p37"/>
              <p:cNvSpPr/>
              <p:nvPr/>
            </p:nvSpPr>
            <p:spPr>
              <a:xfrm rot="-5400000">
                <a:off x="5285626" y="-2151096"/>
                <a:ext cx="1289985" cy="6325677"/>
              </a:xfrm>
              <a:custGeom>
                <a:avLst/>
                <a:gdLst/>
                <a:ahLst/>
                <a:cxnLst/>
                <a:rect l="l" t="t" r="r" b="b"/>
                <a:pathLst>
                  <a:path w="2186416" h="8188579" extrusionOk="0">
                    <a:moveTo>
                      <a:pt x="14748" y="648474"/>
                    </a:moveTo>
                    <a:lnTo>
                      <a:pt x="0" y="7540105"/>
                    </a:lnTo>
                    <a:lnTo>
                      <a:pt x="1" y="7540105"/>
                    </a:lnTo>
                    <a:lnTo>
                      <a:pt x="1" y="8185395"/>
                    </a:lnTo>
                    <a:lnTo>
                      <a:pt x="30549" y="8188579"/>
                    </a:lnTo>
                    <a:cubicBezTo>
                      <a:pt x="256875" y="8188579"/>
                      <a:pt x="440349" y="7998851"/>
                      <a:pt x="440349" y="7764813"/>
                    </a:cubicBezTo>
                    <a:cubicBezTo>
                      <a:pt x="440349" y="7706303"/>
                      <a:pt x="428882" y="7650563"/>
                      <a:pt x="408145" y="7599863"/>
                    </a:cubicBezTo>
                    <a:lnTo>
                      <a:pt x="376777" y="7540105"/>
                    </a:lnTo>
                    <a:lnTo>
                      <a:pt x="378070" y="7540105"/>
                    </a:lnTo>
                    <a:lnTo>
                      <a:pt x="384058" y="7544001"/>
                    </a:lnTo>
                    <a:cubicBezTo>
                      <a:pt x="516266" y="7618873"/>
                      <a:pt x="667774" y="7661401"/>
                      <a:pt x="828810" y="7661401"/>
                    </a:cubicBezTo>
                    <a:cubicBezTo>
                      <a:pt x="1344125" y="7661401"/>
                      <a:pt x="1761871" y="7225901"/>
                      <a:pt x="1761871" y="6688685"/>
                    </a:cubicBezTo>
                    <a:cubicBezTo>
                      <a:pt x="1761871" y="6487229"/>
                      <a:pt x="1703125" y="6300077"/>
                      <a:pt x="1602519" y="6144831"/>
                    </a:cubicBezTo>
                    <a:lnTo>
                      <a:pt x="1511669" y="6030041"/>
                    </a:lnTo>
                    <a:lnTo>
                      <a:pt x="1617910" y="5970163"/>
                    </a:lnTo>
                    <a:cubicBezTo>
                      <a:pt x="1795287" y="5845732"/>
                      <a:pt x="1911907" y="5635010"/>
                      <a:pt x="1911907" y="5396006"/>
                    </a:cubicBezTo>
                    <a:cubicBezTo>
                      <a:pt x="1911907" y="5252604"/>
                      <a:pt x="1869924" y="5119384"/>
                      <a:pt x="1798023" y="5008875"/>
                    </a:cubicBezTo>
                    <a:lnTo>
                      <a:pt x="1732079" y="4925883"/>
                    </a:lnTo>
                    <a:lnTo>
                      <a:pt x="1760291" y="4909920"/>
                    </a:lnTo>
                    <a:cubicBezTo>
                      <a:pt x="1915414" y="4800667"/>
                      <a:pt x="2037327" y="4644062"/>
                      <a:pt x="2106948" y="4459999"/>
                    </a:cubicBezTo>
                    <a:lnTo>
                      <a:pt x="2132287" y="4378578"/>
                    </a:lnTo>
                    <a:lnTo>
                      <a:pt x="2143038" y="4378578"/>
                    </a:lnTo>
                    <a:lnTo>
                      <a:pt x="2144468" y="4374505"/>
                    </a:lnTo>
                    <a:cubicBezTo>
                      <a:pt x="2171730" y="4283129"/>
                      <a:pt x="2186416" y="4185977"/>
                      <a:pt x="2186416" y="4085249"/>
                    </a:cubicBezTo>
                    <a:cubicBezTo>
                      <a:pt x="2186416" y="3749489"/>
                      <a:pt x="2023235" y="3453462"/>
                      <a:pt x="1775039" y="3278658"/>
                    </a:cubicBezTo>
                    <a:lnTo>
                      <a:pt x="1746827" y="3262695"/>
                    </a:lnTo>
                    <a:lnTo>
                      <a:pt x="1812771" y="3179703"/>
                    </a:lnTo>
                    <a:cubicBezTo>
                      <a:pt x="1884672" y="3069194"/>
                      <a:pt x="1926655" y="2935974"/>
                      <a:pt x="1926655" y="2792572"/>
                    </a:cubicBezTo>
                    <a:cubicBezTo>
                      <a:pt x="1926655" y="2553568"/>
                      <a:pt x="1810035" y="2342846"/>
                      <a:pt x="1632658" y="2218416"/>
                    </a:cubicBezTo>
                    <a:lnTo>
                      <a:pt x="1526417" y="2158538"/>
                    </a:lnTo>
                    <a:lnTo>
                      <a:pt x="1617267" y="2043748"/>
                    </a:lnTo>
                    <a:cubicBezTo>
                      <a:pt x="1717873" y="1888501"/>
                      <a:pt x="1776619" y="1701349"/>
                      <a:pt x="1776619" y="1499893"/>
                    </a:cubicBezTo>
                    <a:cubicBezTo>
                      <a:pt x="1776619" y="962677"/>
                      <a:pt x="1358873" y="527177"/>
                      <a:pt x="843558" y="527177"/>
                    </a:cubicBezTo>
                    <a:cubicBezTo>
                      <a:pt x="682522" y="527177"/>
                      <a:pt x="531014" y="569706"/>
                      <a:pt x="398806" y="644578"/>
                    </a:cubicBezTo>
                    <a:lnTo>
                      <a:pt x="392818" y="648474"/>
                    </a:lnTo>
                    <a:lnTo>
                      <a:pt x="391525" y="648474"/>
                    </a:lnTo>
                    <a:lnTo>
                      <a:pt x="422893" y="588715"/>
                    </a:lnTo>
                    <a:cubicBezTo>
                      <a:pt x="443630" y="538016"/>
                      <a:pt x="455097" y="482276"/>
                      <a:pt x="455097" y="423766"/>
                    </a:cubicBezTo>
                    <a:cubicBezTo>
                      <a:pt x="455097" y="189727"/>
                      <a:pt x="271623" y="0"/>
                      <a:pt x="45297" y="0"/>
                    </a:cubicBezTo>
                    <a:lnTo>
                      <a:pt x="14749" y="3184"/>
                    </a:lnTo>
                    <a:lnTo>
                      <a:pt x="14749" y="648474"/>
                    </a:lnTo>
                    <a:lnTo>
                      <a:pt x="14748" y="648474"/>
                    </a:lnTo>
                    <a:close/>
                  </a:path>
                </a:pathLst>
              </a:cu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sp>
          <p:nvSpPr>
            <p:cNvPr id="253" name="Google Shape;253;p37"/>
            <p:cNvSpPr/>
            <p:nvPr/>
          </p:nvSpPr>
          <p:spPr>
            <a:xfrm>
              <a:off x="1720645" y="1278194"/>
              <a:ext cx="629400" cy="619500"/>
            </a:xfrm>
            <a:prstGeom prst="ellipse">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254" name="Google Shape;254;p37"/>
            <p:cNvSpPr/>
            <p:nvPr/>
          </p:nvSpPr>
          <p:spPr>
            <a:xfrm>
              <a:off x="3682180" y="1273278"/>
              <a:ext cx="629400" cy="619500"/>
            </a:xfrm>
            <a:prstGeom prst="ellipse">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grpSp>
      <p:sp>
        <p:nvSpPr>
          <p:cNvPr id="255" name="Google Shape;255;p37"/>
          <p:cNvSpPr txBox="1"/>
          <p:nvPr/>
        </p:nvSpPr>
        <p:spPr>
          <a:xfrm rot="5400000">
            <a:off x="-679300" y="6172925"/>
            <a:ext cx="1579600" cy="373600"/>
          </a:xfrm>
          <a:prstGeom prst="rect">
            <a:avLst/>
          </a:prstGeom>
          <a:noFill/>
          <a:ln>
            <a:noFill/>
          </a:ln>
        </p:spPr>
        <p:txBody>
          <a:bodyPr spcFirstLastPara="1" wrap="square" lIns="91433" tIns="91433" rIns="91433" bIns="91433" anchor="t" anchorCtr="0">
            <a:noAutofit/>
          </a:bodyPr>
          <a:lstStyle/>
          <a:p>
            <a:pPr marL="0" lvl="0" indent="0" algn="l" rtl="0">
              <a:spcBef>
                <a:spcPts val="0"/>
              </a:spcBef>
              <a:spcAft>
                <a:spcPts val="0"/>
              </a:spcAft>
              <a:buNone/>
            </a:pPr>
            <a:r>
              <a:rPr lang="en" sz="1467">
                <a:solidFill>
                  <a:srgbClr val="FFFFFF"/>
                </a:solidFill>
                <a:latin typeface="Barlow Condensed"/>
                <a:ea typeface="Barlow Condensed"/>
                <a:cs typeface="Barlow Condensed"/>
                <a:sym typeface="Barlow Condensed"/>
              </a:rPr>
              <a:t>SLIDESMANIA.COM</a:t>
            </a:r>
            <a:endParaRPr sz="1467">
              <a:solidFill>
                <a:srgbClr val="FFFFFF"/>
              </a:solidFill>
              <a:latin typeface="Barlow Condensed"/>
              <a:ea typeface="Barlow Condensed"/>
              <a:cs typeface="Barlow Condensed"/>
              <a:sym typeface="Barlow Condensed"/>
            </a:endParaRPr>
          </a:p>
        </p:txBody>
      </p:sp>
    </p:spTree>
    <p:extLst>
      <p:ext uri="{BB962C8B-B14F-4D97-AF65-F5344CB8AC3E}">
        <p14:creationId xmlns:p14="http://schemas.microsoft.com/office/powerpoint/2010/main" val="27655388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56"/>
        <p:cNvGrpSpPr/>
        <p:nvPr/>
      </p:nvGrpSpPr>
      <p:grpSpPr>
        <a:xfrm>
          <a:off x="0" y="0"/>
          <a:ext cx="0" cy="0"/>
          <a:chOff x="0" y="0"/>
          <a:chExt cx="0" cy="0"/>
        </a:xfrm>
      </p:grpSpPr>
      <p:sp>
        <p:nvSpPr>
          <p:cNvPr id="257" name="Google Shape;257;p38"/>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58" name="Google Shape;258;p38"/>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5600"/>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259" name="Google Shape;259;p38"/>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rtl="0">
              <a:lnSpc>
                <a:spcPct val="100000"/>
              </a:lnSpc>
              <a:spcBef>
                <a:spcPts val="853"/>
              </a:spcBef>
              <a:spcAft>
                <a:spcPts val="0"/>
              </a:spcAft>
              <a:buSzPts val="2100"/>
              <a:buNone/>
              <a:defRPr sz="2800"/>
            </a:lvl1pPr>
            <a:lvl2pPr lvl="1" algn="ctr" rtl="0">
              <a:lnSpc>
                <a:spcPct val="100000"/>
              </a:lnSpc>
              <a:spcBef>
                <a:spcPts val="747"/>
              </a:spcBef>
              <a:spcAft>
                <a:spcPts val="0"/>
              </a:spcAft>
              <a:buSzPts val="2100"/>
              <a:buNone/>
              <a:defRPr sz="2800"/>
            </a:lvl2pPr>
            <a:lvl3pPr lvl="2" algn="ctr" rtl="0">
              <a:lnSpc>
                <a:spcPct val="100000"/>
              </a:lnSpc>
              <a:spcBef>
                <a:spcPts val="640"/>
              </a:spcBef>
              <a:spcAft>
                <a:spcPts val="0"/>
              </a:spcAft>
              <a:buSzPts val="2100"/>
              <a:buNone/>
              <a:defRPr sz="2800"/>
            </a:lvl3pPr>
            <a:lvl4pPr lvl="3" algn="ctr" rtl="0">
              <a:lnSpc>
                <a:spcPct val="100000"/>
              </a:lnSpc>
              <a:spcBef>
                <a:spcPts val="533"/>
              </a:spcBef>
              <a:spcAft>
                <a:spcPts val="0"/>
              </a:spcAft>
              <a:buSzPts val="2100"/>
              <a:buNone/>
              <a:defRPr sz="2800"/>
            </a:lvl4pPr>
            <a:lvl5pPr lvl="4" algn="ctr" rtl="0">
              <a:lnSpc>
                <a:spcPct val="100000"/>
              </a:lnSpc>
              <a:spcBef>
                <a:spcPts val="533"/>
              </a:spcBef>
              <a:spcAft>
                <a:spcPts val="0"/>
              </a:spcAft>
              <a:buSzPts val="2100"/>
              <a:buNone/>
              <a:defRPr sz="2800"/>
            </a:lvl5pPr>
            <a:lvl6pPr lvl="5" algn="ctr" rtl="0">
              <a:lnSpc>
                <a:spcPct val="100000"/>
              </a:lnSpc>
              <a:spcBef>
                <a:spcPts val="533"/>
              </a:spcBef>
              <a:spcAft>
                <a:spcPts val="0"/>
              </a:spcAft>
              <a:buSzPts val="2100"/>
              <a:buNone/>
              <a:defRPr sz="2800"/>
            </a:lvl6pPr>
            <a:lvl7pPr lvl="6" algn="ctr" rtl="0">
              <a:lnSpc>
                <a:spcPct val="100000"/>
              </a:lnSpc>
              <a:spcBef>
                <a:spcPts val="533"/>
              </a:spcBef>
              <a:spcAft>
                <a:spcPts val="0"/>
              </a:spcAft>
              <a:buSzPts val="2100"/>
              <a:buNone/>
              <a:defRPr sz="2800"/>
            </a:lvl7pPr>
            <a:lvl8pPr lvl="7" algn="ctr" rtl="0">
              <a:lnSpc>
                <a:spcPct val="100000"/>
              </a:lnSpc>
              <a:spcBef>
                <a:spcPts val="533"/>
              </a:spcBef>
              <a:spcAft>
                <a:spcPts val="0"/>
              </a:spcAft>
              <a:buSzPts val="2100"/>
              <a:buNone/>
              <a:defRPr sz="2800"/>
            </a:lvl8pPr>
            <a:lvl9pPr lvl="8" algn="ctr" rtl="0">
              <a:lnSpc>
                <a:spcPct val="100000"/>
              </a:lnSpc>
              <a:spcBef>
                <a:spcPts val="533"/>
              </a:spcBef>
              <a:spcAft>
                <a:spcPts val="0"/>
              </a:spcAft>
              <a:buSzPts val="2100"/>
              <a:buNone/>
              <a:defRPr sz="2800"/>
            </a:lvl9pPr>
          </a:lstStyle>
          <a:p>
            <a:endParaRPr/>
          </a:p>
        </p:txBody>
      </p:sp>
      <p:sp>
        <p:nvSpPr>
          <p:cNvPr id="260" name="Google Shape;260;p38"/>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575719" rtl="0">
              <a:spcBef>
                <a:spcPts val="853"/>
              </a:spcBef>
              <a:spcAft>
                <a:spcPts val="0"/>
              </a:spcAft>
              <a:buSzPts val="3200"/>
              <a:buChar char="•"/>
              <a:defRPr/>
            </a:lvl1pPr>
            <a:lvl2pPr marL="1219170" lvl="1" indent="-541853" rtl="0">
              <a:spcBef>
                <a:spcPts val="747"/>
              </a:spcBef>
              <a:spcAft>
                <a:spcPts val="0"/>
              </a:spcAft>
              <a:buSzPts val="2800"/>
              <a:buChar char="–"/>
              <a:defRPr/>
            </a:lvl2pPr>
            <a:lvl3pPr marL="1828754" lvl="2" indent="-507987" rtl="0">
              <a:spcBef>
                <a:spcPts val="640"/>
              </a:spcBef>
              <a:spcAft>
                <a:spcPts val="0"/>
              </a:spcAft>
              <a:buSzPts val="2400"/>
              <a:buChar char="•"/>
              <a:defRPr/>
            </a:lvl3pPr>
            <a:lvl4pPr marL="2438339" lvl="3" indent="-474121" rtl="0">
              <a:spcBef>
                <a:spcPts val="533"/>
              </a:spcBef>
              <a:spcAft>
                <a:spcPts val="0"/>
              </a:spcAft>
              <a:buSzPts val="2000"/>
              <a:buChar char="–"/>
              <a:defRPr/>
            </a:lvl4pPr>
            <a:lvl5pPr marL="3047924" lvl="4" indent="-474121" rtl="0">
              <a:spcBef>
                <a:spcPts val="533"/>
              </a:spcBef>
              <a:spcAft>
                <a:spcPts val="0"/>
              </a:spcAft>
              <a:buSzPts val="2000"/>
              <a:buChar char="»"/>
              <a:defRPr/>
            </a:lvl5pPr>
            <a:lvl6pPr marL="3657509" lvl="5" indent="-474121" rtl="0">
              <a:spcBef>
                <a:spcPts val="533"/>
              </a:spcBef>
              <a:spcAft>
                <a:spcPts val="0"/>
              </a:spcAft>
              <a:buSzPts val="2000"/>
              <a:buChar char="•"/>
              <a:defRPr/>
            </a:lvl6pPr>
            <a:lvl7pPr marL="4267093" lvl="6" indent="-474121" rtl="0">
              <a:spcBef>
                <a:spcPts val="533"/>
              </a:spcBef>
              <a:spcAft>
                <a:spcPts val="0"/>
              </a:spcAft>
              <a:buSzPts val="2000"/>
              <a:buChar char="•"/>
              <a:defRPr/>
            </a:lvl7pPr>
            <a:lvl8pPr marL="4876678" lvl="7" indent="-474121" rtl="0">
              <a:spcBef>
                <a:spcPts val="533"/>
              </a:spcBef>
              <a:spcAft>
                <a:spcPts val="0"/>
              </a:spcAft>
              <a:buSzPts val="2000"/>
              <a:buChar char="•"/>
              <a:defRPr/>
            </a:lvl8pPr>
            <a:lvl9pPr marL="5486263" lvl="8" indent="-474121" rtl="0">
              <a:spcBef>
                <a:spcPts val="533"/>
              </a:spcBef>
              <a:spcAft>
                <a:spcPts val="0"/>
              </a:spcAft>
              <a:buSzPts val="2000"/>
              <a:buChar char="•"/>
              <a:defRPr/>
            </a:lvl9pPr>
          </a:lstStyle>
          <a:p>
            <a:endParaRPr/>
          </a:p>
        </p:txBody>
      </p:sp>
      <p:sp>
        <p:nvSpPr>
          <p:cNvPr id="261" name="Google Shape;261;p38"/>
          <p:cNvSpPr txBox="1">
            <a:spLocks noGrp="1"/>
          </p:cNvSpPr>
          <p:nvPr>
            <p:ph type="sldNum" idx="12"/>
          </p:nvPr>
        </p:nvSpPr>
        <p:spPr>
          <a:xfrm>
            <a:off x="11296611" y="6217623"/>
            <a:ext cx="731600" cy="5248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262" name="Google Shape;262;p38"/>
          <p:cNvSpPr/>
          <p:nvPr/>
        </p:nvSpPr>
        <p:spPr>
          <a:xfrm>
            <a:off x="5999600" y="0"/>
            <a:ext cx="192800" cy="68580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3" name="Google Shape;263;p38"/>
          <p:cNvSpPr/>
          <p:nvPr/>
        </p:nvSpPr>
        <p:spPr>
          <a:xfrm>
            <a:off x="5999600" y="0"/>
            <a:ext cx="192800" cy="33956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4" name="Google Shape;264;p38"/>
          <p:cNvSpPr/>
          <p:nvPr/>
        </p:nvSpPr>
        <p:spPr>
          <a:xfrm>
            <a:off x="5999600" y="0"/>
            <a:ext cx="192800" cy="10608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5" name="Google Shape;265;p38"/>
          <p:cNvSpPr txBox="1"/>
          <p:nvPr/>
        </p:nvSpPr>
        <p:spPr>
          <a:xfrm rot="5400000">
            <a:off x="-905800" y="6300367"/>
            <a:ext cx="2106400" cy="498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1467">
                <a:solidFill>
                  <a:schemeClr val="accent1"/>
                </a:solidFill>
                <a:latin typeface="Barlow Condensed"/>
                <a:ea typeface="Barlow Condensed"/>
                <a:cs typeface="Barlow Condensed"/>
                <a:sym typeface="Barlow Condensed"/>
              </a:rPr>
              <a:t>SLIDESMANIA.COM</a:t>
            </a:r>
            <a:endParaRPr sz="1467">
              <a:solidFill>
                <a:schemeClr val="accent1"/>
              </a:solidFill>
              <a:latin typeface="Barlow Condensed"/>
              <a:ea typeface="Barlow Condensed"/>
              <a:cs typeface="Barlow Condensed"/>
              <a:sym typeface="Barlow Condensed"/>
            </a:endParaRPr>
          </a:p>
        </p:txBody>
      </p:sp>
    </p:spTree>
    <p:extLst>
      <p:ext uri="{BB962C8B-B14F-4D97-AF65-F5344CB8AC3E}">
        <p14:creationId xmlns:p14="http://schemas.microsoft.com/office/powerpoint/2010/main" val="1581446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theme" Target="../theme/theme2.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srcRect/>
          <a:tile tx="0" ty="0" sx="100000" sy="100000" flip="none" algn="tl"/>
        </a:blipFill>
        <a:effectLst/>
      </p:bgPr>
    </p:bg>
    <p:spTree>
      <p:nvGrpSpPr>
        <p:cNvPr id="1" name="Shape 483"/>
        <p:cNvGrpSpPr/>
        <p:nvPr/>
      </p:nvGrpSpPr>
      <p:grpSpPr>
        <a:xfrm>
          <a:off x="0" y="0"/>
          <a:ext cx="0" cy="0"/>
          <a:chOff x="0" y="0"/>
          <a:chExt cx="0" cy="0"/>
        </a:xfrm>
      </p:grpSpPr>
      <p:sp>
        <p:nvSpPr>
          <p:cNvPr id="484" name="Google Shape;484;p7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a:endParaRPr/>
          </a:p>
        </p:txBody>
      </p:sp>
      <p:sp>
        <p:nvSpPr>
          <p:cNvPr id="485" name="Google Shape;485;p7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marL="914400" lvl="1"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marL="1371600" lvl="2"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marL="1828800" lvl="3"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marL="2286000" lvl="4"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marL="2743200" lvl="5"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marL="3200400" lvl="6"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marL="3657600" lvl="7"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marL="4114800" lvl="8"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a:endParaRPr/>
          </a:p>
        </p:txBody>
      </p:sp>
      <p:sp>
        <p:nvSpPr>
          <p:cNvPr id="486" name="Google Shape;486;p7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latin typeface="Proxima Nova"/>
                <a:ea typeface="Proxima Nova"/>
                <a:cs typeface="Proxima Nova"/>
                <a:sym typeface="Proxima Nova"/>
              </a:defRPr>
            </a:lvl1pPr>
            <a:lvl2pPr lvl="1" algn="r">
              <a:buNone/>
              <a:defRPr sz="1333">
                <a:solidFill>
                  <a:schemeClr val="dk2"/>
                </a:solidFill>
                <a:latin typeface="Proxima Nova"/>
                <a:ea typeface="Proxima Nova"/>
                <a:cs typeface="Proxima Nova"/>
                <a:sym typeface="Proxima Nova"/>
              </a:defRPr>
            </a:lvl2pPr>
            <a:lvl3pPr lvl="2" algn="r">
              <a:buNone/>
              <a:defRPr sz="1333">
                <a:solidFill>
                  <a:schemeClr val="dk2"/>
                </a:solidFill>
                <a:latin typeface="Proxima Nova"/>
                <a:ea typeface="Proxima Nova"/>
                <a:cs typeface="Proxima Nova"/>
                <a:sym typeface="Proxima Nova"/>
              </a:defRPr>
            </a:lvl3pPr>
            <a:lvl4pPr lvl="3" algn="r">
              <a:buNone/>
              <a:defRPr sz="1333">
                <a:solidFill>
                  <a:schemeClr val="dk2"/>
                </a:solidFill>
                <a:latin typeface="Proxima Nova"/>
                <a:ea typeface="Proxima Nova"/>
                <a:cs typeface="Proxima Nova"/>
                <a:sym typeface="Proxima Nova"/>
              </a:defRPr>
            </a:lvl4pPr>
            <a:lvl5pPr lvl="4" algn="r">
              <a:buNone/>
              <a:defRPr sz="1333">
                <a:solidFill>
                  <a:schemeClr val="dk2"/>
                </a:solidFill>
                <a:latin typeface="Proxima Nova"/>
                <a:ea typeface="Proxima Nova"/>
                <a:cs typeface="Proxima Nova"/>
                <a:sym typeface="Proxima Nova"/>
              </a:defRPr>
            </a:lvl5pPr>
            <a:lvl6pPr lvl="5" algn="r">
              <a:buNone/>
              <a:defRPr sz="1333">
                <a:solidFill>
                  <a:schemeClr val="dk2"/>
                </a:solidFill>
                <a:latin typeface="Proxima Nova"/>
                <a:ea typeface="Proxima Nova"/>
                <a:cs typeface="Proxima Nova"/>
                <a:sym typeface="Proxima Nova"/>
              </a:defRPr>
            </a:lvl6pPr>
            <a:lvl7pPr lvl="6" algn="r">
              <a:buNone/>
              <a:defRPr sz="1333">
                <a:solidFill>
                  <a:schemeClr val="dk2"/>
                </a:solidFill>
                <a:latin typeface="Proxima Nova"/>
                <a:ea typeface="Proxima Nova"/>
                <a:cs typeface="Proxima Nova"/>
                <a:sym typeface="Proxima Nova"/>
              </a:defRPr>
            </a:lvl7pPr>
            <a:lvl8pPr lvl="7" algn="r">
              <a:buNone/>
              <a:defRPr sz="1333">
                <a:solidFill>
                  <a:schemeClr val="dk2"/>
                </a:solidFill>
                <a:latin typeface="Proxima Nova"/>
                <a:ea typeface="Proxima Nova"/>
                <a:cs typeface="Proxima Nova"/>
                <a:sym typeface="Proxima Nova"/>
              </a:defRPr>
            </a:lvl8pPr>
            <a:lvl9pPr lvl="8" algn="r">
              <a:buNone/>
              <a:defRPr sz="1333">
                <a:solidFill>
                  <a:schemeClr val="dk2"/>
                </a:solidFill>
                <a:latin typeface="Proxima Nova"/>
                <a:ea typeface="Proxima Nova"/>
                <a:cs typeface="Proxima Nova"/>
                <a:sym typeface="Proxima Nova"/>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84131856"/>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srcRect/>
          <a:tile tx="0" ty="0" sx="100000" sy="100000" flip="none" algn="tl"/>
        </a:blipFill>
        <a:effectLst/>
      </p:bgPr>
    </p:bg>
    <p:spTree>
      <p:nvGrpSpPr>
        <p:cNvPr id="1" name="Shape 62"/>
        <p:cNvGrpSpPr/>
        <p:nvPr/>
      </p:nvGrpSpPr>
      <p:grpSpPr>
        <a:xfrm>
          <a:off x="0" y="0"/>
          <a:ext cx="0" cy="0"/>
          <a:chOff x="0" y="0"/>
          <a:chExt cx="0" cy="0"/>
        </a:xfrm>
      </p:grpSpPr>
      <p:sp>
        <p:nvSpPr>
          <p:cNvPr id="63" name="Google Shape;63;p13"/>
          <p:cNvSpPr txBox="1">
            <a:spLocks noGrp="1"/>
          </p:cNvSpPr>
          <p:nvPr>
            <p:ph type="title"/>
          </p:nvPr>
        </p:nvSpPr>
        <p:spPr>
          <a:xfrm>
            <a:off x="609600" y="274637"/>
            <a:ext cx="10972800" cy="114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64" name="Google Shape;64;p13"/>
          <p:cNvSpPr txBox="1">
            <a:spLocks noGrp="1"/>
          </p:cNvSpPr>
          <p:nvPr>
            <p:ph type="body" idx="1"/>
          </p:nvPr>
        </p:nvSpPr>
        <p:spPr>
          <a:xfrm>
            <a:off x="609600" y="1600200"/>
            <a:ext cx="10972800" cy="45260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5" name="Google Shape;65;p13"/>
          <p:cNvSpPr txBox="1">
            <a:spLocks noGrp="1"/>
          </p:cNvSpPr>
          <p:nvPr>
            <p:ph type="dt" idx="10"/>
          </p:nvPr>
        </p:nvSpPr>
        <p:spPr>
          <a:xfrm>
            <a:off x="609600" y="6356351"/>
            <a:ext cx="2844800" cy="365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600" b="0" i="0" u="none" strike="noStrike" cap="none">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66" name="Google Shape;66;p13"/>
          <p:cNvSpPr txBox="1">
            <a:spLocks noGrp="1"/>
          </p:cNvSpPr>
          <p:nvPr>
            <p:ph type="ftr" idx="11"/>
          </p:nvPr>
        </p:nvSpPr>
        <p:spPr>
          <a:xfrm>
            <a:off x="4165600" y="6356351"/>
            <a:ext cx="3860800" cy="365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600" b="0" i="0" u="none" strike="noStrike" cap="none">
                <a:solidFill>
                  <a:srgbClr val="888888"/>
                </a:solidFill>
                <a:latin typeface="Calibri"/>
                <a:ea typeface="Calibri"/>
                <a:cs typeface="Calibri"/>
                <a:sym typeface="Calibri"/>
              </a:defRPr>
            </a:lvl1pPr>
            <a:lvl2pPr marL="609585" marR="0" lvl="1"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219170" marR="0" lvl="2"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754" marR="0" lvl="3"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438339" marR="0" lvl="4"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3047924" marR="0" lvl="5"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657509" marR="0" lvl="6"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4267093" marR="0" lvl="7"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876678" marR="0" lvl="8" indent="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67" name="Google Shape;67;p13"/>
          <p:cNvSpPr txBox="1">
            <a:spLocks noGrp="1"/>
          </p:cNvSpPr>
          <p:nvPr>
            <p:ph type="sldNum" idx="12"/>
          </p:nvPr>
        </p:nvSpPr>
        <p:spPr>
          <a:xfrm>
            <a:off x="8737600" y="6356351"/>
            <a:ext cx="2844800" cy="3652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b="0" i="0" u="none" strike="noStrike" cap="none">
                <a:solidFill>
                  <a:srgbClr val="888888"/>
                </a:solidFill>
                <a:latin typeface="Calibri"/>
                <a:ea typeface="Calibri"/>
                <a:cs typeface="Calibri"/>
                <a:sym typeface="Calibri"/>
              </a:defRPr>
            </a:lvl1pPr>
            <a:lvl2pPr marL="0" marR="0" lvl="1" indent="0" algn="r" rtl="0">
              <a:spcBef>
                <a:spcPts val="0"/>
              </a:spcBef>
              <a:buNone/>
              <a:defRPr sz="1600" b="0" i="0" u="none" strike="noStrike" cap="none">
                <a:solidFill>
                  <a:srgbClr val="888888"/>
                </a:solidFill>
                <a:latin typeface="Calibri"/>
                <a:ea typeface="Calibri"/>
                <a:cs typeface="Calibri"/>
                <a:sym typeface="Calibri"/>
              </a:defRPr>
            </a:lvl2pPr>
            <a:lvl3pPr marL="0" marR="0" lvl="2" indent="0" algn="r" rtl="0">
              <a:spcBef>
                <a:spcPts val="0"/>
              </a:spcBef>
              <a:buNone/>
              <a:defRPr sz="1600" b="0" i="0" u="none" strike="noStrike" cap="none">
                <a:solidFill>
                  <a:srgbClr val="888888"/>
                </a:solidFill>
                <a:latin typeface="Calibri"/>
                <a:ea typeface="Calibri"/>
                <a:cs typeface="Calibri"/>
                <a:sym typeface="Calibri"/>
              </a:defRPr>
            </a:lvl3pPr>
            <a:lvl4pPr marL="0" marR="0" lvl="3" indent="0" algn="r" rtl="0">
              <a:spcBef>
                <a:spcPts val="0"/>
              </a:spcBef>
              <a:buNone/>
              <a:defRPr sz="1600" b="0" i="0" u="none" strike="noStrike" cap="none">
                <a:solidFill>
                  <a:srgbClr val="888888"/>
                </a:solidFill>
                <a:latin typeface="Calibri"/>
                <a:ea typeface="Calibri"/>
                <a:cs typeface="Calibri"/>
                <a:sym typeface="Calibri"/>
              </a:defRPr>
            </a:lvl4pPr>
            <a:lvl5pPr marL="0" marR="0" lvl="4" indent="0" algn="r" rtl="0">
              <a:spcBef>
                <a:spcPts val="0"/>
              </a:spcBef>
              <a:buNone/>
              <a:defRPr sz="1600" b="0" i="0" u="none" strike="noStrike" cap="none">
                <a:solidFill>
                  <a:srgbClr val="888888"/>
                </a:solidFill>
                <a:latin typeface="Calibri"/>
                <a:ea typeface="Calibri"/>
                <a:cs typeface="Calibri"/>
                <a:sym typeface="Calibri"/>
              </a:defRPr>
            </a:lvl5pPr>
            <a:lvl6pPr marL="0" marR="0" lvl="5" indent="0" algn="r" rtl="0">
              <a:spcBef>
                <a:spcPts val="0"/>
              </a:spcBef>
              <a:buNone/>
              <a:defRPr sz="1600" b="0" i="0" u="none" strike="noStrike" cap="none">
                <a:solidFill>
                  <a:srgbClr val="888888"/>
                </a:solidFill>
                <a:latin typeface="Calibri"/>
                <a:ea typeface="Calibri"/>
                <a:cs typeface="Calibri"/>
                <a:sym typeface="Calibri"/>
              </a:defRPr>
            </a:lvl6pPr>
            <a:lvl7pPr marL="0" marR="0" lvl="6" indent="0" algn="r" rtl="0">
              <a:spcBef>
                <a:spcPts val="0"/>
              </a:spcBef>
              <a:buNone/>
              <a:defRPr sz="1600" b="0" i="0" u="none" strike="noStrike" cap="none">
                <a:solidFill>
                  <a:srgbClr val="888888"/>
                </a:solidFill>
                <a:latin typeface="Calibri"/>
                <a:ea typeface="Calibri"/>
                <a:cs typeface="Calibri"/>
                <a:sym typeface="Calibri"/>
              </a:defRPr>
            </a:lvl7pPr>
            <a:lvl8pPr marL="0" marR="0" lvl="7" indent="0" algn="r" rtl="0">
              <a:spcBef>
                <a:spcPts val="0"/>
              </a:spcBef>
              <a:buNone/>
              <a:defRPr sz="1600" b="0" i="0" u="none" strike="noStrike" cap="none">
                <a:solidFill>
                  <a:srgbClr val="888888"/>
                </a:solidFill>
                <a:latin typeface="Calibri"/>
                <a:ea typeface="Calibri"/>
                <a:cs typeface="Calibri"/>
                <a:sym typeface="Calibri"/>
              </a:defRPr>
            </a:lvl8pPr>
            <a:lvl9pPr marL="0" marR="0" lvl="8" indent="0" algn="r" rtl="0">
              <a:spcBef>
                <a:spcPts val="0"/>
              </a:spcBef>
              <a:buNone/>
              <a:defRPr sz="16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09414423"/>
      </p:ext>
    </p:extLst>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 id="2147483700" r:id="rId24"/>
    <p:sldLayoutId id="2147483701" r:id="rId2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docs.google.com/spreadsheets/d/1DUipjEHlZMAfETk3-Bc6zfmKm0UuAqECozOspL28qyo/edit?gid=875267852#gid=875267852"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hyperlink" Target="https://docs.google.com/spreadsheets/d/1DUipjEHlZMAfETk3-Bc6zfmKm0UuAqECozOspL28qyo/edit?gid=875267852#gid=875267852"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hyperlink" Target="https://docs.google.com/spreadsheets/d/1DUipjEHlZMAfETk3-Bc6zfmKm0UuAqECozOspL28qyo/edit?gid=875267852#gid=875267852"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docs.google.com/spreadsheets/d/1DUipjEHlZMAfETk3-Bc6zfmKm0UuAqECozOspL28qyo/edit?gid=875267852#gid=875267852"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116"/>
          <p:cNvSpPr txBox="1">
            <a:spLocks noGrp="1"/>
          </p:cNvSpPr>
          <p:nvPr>
            <p:ph type="title"/>
          </p:nvPr>
        </p:nvSpPr>
        <p:spPr>
          <a:xfrm>
            <a:off x="283067" y="108600"/>
            <a:ext cx="11360800" cy="763600"/>
          </a:xfrm>
          <a:prstGeom prst="rect">
            <a:avLst/>
          </a:prstGeom>
        </p:spPr>
        <p:txBody>
          <a:bodyPr spcFirstLastPara="1" wrap="square" lIns="121900" tIns="121900" rIns="121900" bIns="121900" anchor="ctr" anchorCtr="0">
            <a:noAutofit/>
          </a:bodyPr>
          <a:lstStyle/>
          <a:p>
            <a:pPr algn="l"/>
            <a:r>
              <a:rPr lang="en-US" b="1" dirty="0"/>
              <a:t>Part 1: How do </a:t>
            </a:r>
            <a:r>
              <a:rPr lang="en-US" b="1"/>
              <a:t>I understand AI?</a:t>
            </a:r>
            <a:endParaRPr b="1" dirty="0"/>
          </a:p>
        </p:txBody>
      </p:sp>
      <p:sp>
        <p:nvSpPr>
          <p:cNvPr id="696" name="Google Shape;696;p116"/>
          <p:cNvSpPr txBox="1">
            <a:spLocks noGrp="1"/>
          </p:cNvSpPr>
          <p:nvPr>
            <p:ph type="body" idx="1"/>
          </p:nvPr>
        </p:nvSpPr>
        <p:spPr>
          <a:xfrm>
            <a:off x="6436400" y="872199"/>
            <a:ext cx="5573600" cy="4860767"/>
          </a:xfrm>
          <a:prstGeom prst="rect">
            <a:avLst/>
          </a:prstGeom>
          <a:solidFill>
            <a:schemeClr val="accent4">
              <a:lumMod val="40000"/>
              <a:lumOff val="60000"/>
            </a:schemeClr>
          </a:solidFill>
          <a:ln w="19050"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pPr marL="0" indent="0">
              <a:spcBef>
                <a:spcPts val="0"/>
              </a:spcBef>
              <a:buNone/>
            </a:pPr>
            <a:r>
              <a:rPr lang="en" sz="3200" b="1" u="sng" dirty="0">
                <a:solidFill>
                  <a:srgbClr val="000000"/>
                </a:solidFill>
                <a:latin typeface="Asap Condensed"/>
                <a:ea typeface="Asap Condensed"/>
                <a:cs typeface="Asap Condensed"/>
                <a:sym typeface="Asap Condensed"/>
              </a:rPr>
              <a:t>Today’s Agenda:</a:t>
            </a:r>
            <a:endParaRPr sz="3200" b="1" u="sng" dirty="0">
              <a:solidFill>
                <a:srgbClr val="000000"/>
              </a:solidFill>
              <a:latin typeface="Asap Condensed"/>
              <a:ea typeface="Asap Condensed"/>
              <a:cs typeface="Asap Condensed"/>
              <a:sym typeface="Asap Condensed"/>
            </a:endParaRPr>
          </a:p>
          <a:p>
            <a:pPr marL="0" indent="0">
              <a:spcBef>
                <a:spcPts val="0"/>
              </a:spcBef>
              <a:buNone/>
            </a:pPr>
            <a:endParaRPr sz="1333" b="1" u="sng" dirty="0">
              <a:solidFill>
                <a:srgbClr val="000000"/>
              </a:solidFill>
              <a:latin typeface="Asap Condensed"/>
              <a:ea typeface="Asap Condensed"/>
              <a:cs typeface="Asap Condensed"/>
              <a:sym typeface="Asap Condensed"/>
            </a:endParaRPr>
          </a:p>
          <a:p>
            <a:pPr marL="0" indent="0">
              <a:spcBef>
                <a:spcPts val="0"/>
              </a:spcBef>
              <a:buNone/>
            </a:pPr>
            <a:endParaRPr sz="133" dirty="0">
              <a:solidFill>
                <a:srgbClr val="000000"/>
              </a:solidFill>
              <a:latin typeface="Asap Condensed"/>
              <a:ea typeface="Asap Condensed"/>
              <a:cs typeface="Asap Condensed"/>
              <a:sym typeface="Asap Condensed"/>
            </a:endParaRPr>
          </a:p>
          <a:p>
            <a:pPr marL="0" indent="0" algn="ctr">
              <a:spcBef>
                <a:spcPts val="0"/>
              </a:spcBef>
              <a:buNone/>
            </a:pPr>
            <a:r>
              <a:rPr lang="en" sz="3200" b="1" dirty="0">
                <a:solidFill>
                  <a:srgbClr val="0C0C0C"/>
                </a:solidFill>
                <a:latin typeface="Asap Condensed"/>
                <a:ea typeface="Asap Condensed"/>
                <a:cs typeface="Asap Condensed"/>
                <a:sym typeface="Asap Condensed"/>
              </a:rPr>
              <a:t>AI and You</a:t>
            </a:r>
            <a:endParaRPr sz="3200" b="1" dirty="0">
              <a:solidFill>
                <a:srgbClr val="0C0C0C"/>
              </a:solidFill>
              <a:latin typeface="Asap Condensed"/>
              <a:ea typeface="Asap Condensed"/>
              <a:cs typeface="Asap Condensed"/>
              <a:sym typeface="Asap Condensed"/>
            </a:endParaRPr>
          </a:p>
          <a:p>
            <a:pPr marL="0" indent="0" algn="ctr">
              <a:spcBef>
                <a:spcPts val="0"/>
              </a:spcBef>
              <a:buNone/>
            </a:pPr>
            <a:endParaRPr sz="1333" b="1" dirty="0">
              <a:solidFill>
                <a:srgbClr val="0C0C0C"/>
              </a:solidFill>
              <a:latin typeface="Asap Condensed"/>
              <a:ea typeface="Asap Condensed"/>
              <a:cs typeface="Asap Condensed"/>
              <a:sym typeface="Asap Condensed"/>
            </a:endParaRPr>
          </a:p>
          <a:p>
            <a:pPr marL="0" indent="0">
              <a:lnSpc>
                <a:spcPct val="115000"/>
              </a:lnSpc>
              <a:spcBef>
                <a:spcPts val="0"/>
              </a:spcBef>
              <a:buNone/>
            </a:pPr>
            <a:r>
              <a:rPr lang="en" sz="2933" b="1" u="sng" dirty="0">
                <a:solidFill>
                  <a:srgbClr val="000000"/>
                </a:solidFill>
                <a:latin typeface="Asap Condensed"/>
                <a:ea typeface="Asap Condensed"/>
                <a:cs typeface="Asap Condensed"/>
                <a:sym typeface="Asap Condensed"/>
              </a:rPr>
              <a:t>Check In</a:t>
            </a:r>
            <a:r>
              <a:rPr lang="en" sz="2933" dirty="0">
                <a:solidFill>
                  <a:srgbClr val="000000"/>
                </a:solidFill>
                <a:latin typeface="Asap Condensed"/>
                <a:ea typeface="Asap Condensed"/>
                <a:cs typeface="Asap Condensed"/>
                <a:sym typeface="Asap Condensed"/>
              </a:rPr>
              <a:t>: Where do you stand with AI?</a:t>
            </a:r>
            <a:endParaRPr sz="2933" dirty="0">
              <a:solidFill>
                <a:srgbClr val="000000"/>
              </a:solidFill>
              <a:latin typeface="Asap Condensed"/>
              <a:ea typeface="Asap Condensed"/>
              <a:cs typeface="Asap Condensed"/>
              <a:sym typeface="Asap Condensed"/>
            </a:endParaRPr>
          </a:p>
          <a:p>
            <a:pPr marL="0" indent="0">
              <a:lnSpc>
                <a:spcPct val="115000"/>
              </a:lnSpc>
              <a:spcBef>
                <a:spcPts val="2133"/>
              </a:spcBef>
              <a:buNone/>
            </a:pPr>
            <a:r>
              <a:rPr lang="en" sz="2933" b="1" u="sng" dirty="0">
                <a:solidFill>
                  <a:srgbClr val="000000"/>
                </a:solidFill>
                <a:latin typeface="Asap Condensed"/>
                <a:ea typeface="Asap Condensed"/>
                <a:cs typeface="Asap Condensed"/>
                <a:sym typeface="Asap Condensed"/>
              </a:rPr>
              <a:t>Check On:</a:t>
            </a:r>
            <a:r>
              <a:rPr lang="en" sz="2933" dirty="0">
                <a:solidFill>
                  <a:srgbClr val="000000"/>
                </a:solidFill>
                <a:latin typeface="Asap Condensed"/>
                <a:ea typeface="Asap Condensed"/>
                <a:cs typeface="Asap Condensed"/>
                <a:sym typeface="Asap Condensed"/>
              </a:rPr>
              <a:t>  AI vocabulary sort</a:t>
            </a:r>
            <a:endParaRPr sz="2933" dirty="0">
              <a:solidFill>
                <a:srgbClr val="000000"/>
              </a:solidFill>
              <a:latin typeface="Asap Condensed"/>
              <a:ea typeface="Asap Condensed"/>
              <a:cs typeface="Asap Condensed"/>
              <a:sym typeface="Asap Condensed"/>
            </a:endParaRPr>
          </a:p>
          <a:p>
            <a:pPr marL="0" indent="0">
              <a:lnSpc>
                <a:spcPct val="115000"/>
              </a:lnSpc>
              <a:spcBef>
                <a:spcPts val="2133"/>
              </a:spcBef>
              <a:spcAft>
                <a:spcPts val="2133"/>
              </a:spcAft>
              <a:buNone/>
            </a:pPr>
            <a:r>
              <a:rPr lang="en" sz="2933" b="1" u="sng" dirty="0">
                <a:solidFill>
                  <a:srgbClr val="000000"/>
                </a:solidFill>
                <a:latin typeface="Asap Condensed"/>
                <a:ea typeface="Asap Condensed"/>
                <a:cs typeface="Asap Condensed"/>
                <a:sym typeface="Asap Condensed"/>
              </a:rPr>
              <a:t>Check Out:</a:t>
            </a:r>
            <a:r>
              <a:rPr lang="en" sz="2933" dirty="0">
                <a:solidFill>
                  <a:srgbClr val="000000"/>
                </a:solidFill>
                <a:latin typeface="Asap Condensed"/>
                <a:ea typeface="Asap Condensed"/>
                <a:cs typeface="Asap Condensed"/>
                <a:sym typeface="Asap Condensed"/>
              </a:rPr>
              <a:t> Understanding AI and its impact on you.</a:t>
            </a:r>
            <a:endParaRPr sz="2933" dirty="0">
              <a:solidFill>
                <a:srgbClr val="000000"/>
              </a:solidFill>
              <a:latin typeface="Asap Condensed"/>
              <a:ea typeface="Asap Condensed"/>
              <a:cs typeface="Asap Condensed"/>
              <a:sym typeface="Asap Condensed"/>
            </a:endParaRPr>
          </a:p>
        </p:txBody>
      </p:sp>
      <p:sp>
        <p:nvSpPr>
          <p:cNvPr id="697" name="Google Shape;697;p116"/>
          <p:cNvSpPr txBox="1">
            <a:spLocks noGrp="1"/>
          </p:cNvSpPr>
          <p:nvPr>
            <p:ph type="title"/>
          </p:nvPr>
        </p:nvSpPr>
        <p:spPr>
          <a:xfrm>
            <a:off x="190600" y="6005700"/>
            <a:ext cx="11810800" cy="810400"/>
          </a:xfrm>
          <a:prstGeom prst="rect">
            <a:avLst/>
          </a:prstGeom>
          <a:solidFill>
            <a:srgbClr val="D0E0E3"/>
          </a:solidFill>
          <a:ln w="19050" cap="flat" cmpd="sng">
            <a:solidFill>
              <a:srgbClr val="000000"/>
            </a:solidFill>
            <a:prstDash val="solid"/>
            <a:round/>
            <a:headEnd type="none" w="sm" len="sm"/>
            <a:tailEnd type="none" w="sm" len="sm"/>
          </a:ln>
        </p:spPr>
        <p:txBody>
          <a:bodyPr spcFirstLastPara="1" wrap="square" lIns="228600" tIns="121900" rIns="121900" bIns="121900" anchor="ctr" anchorCtr="0">
            <a:noAutofit/>
          </a:bodyPr>
          <a:lstStyle/>
          <a:p>
            <a:pPr algn="l"/>
            <a:r>
              <a:rPr lang="en" sz="2933" b="1" dirty="0">
                <a:latin typeface="Asap Condensed"/>
                <a:ea typeface="Asap Condensed"/>
                <a:cs typeface="Asap Condensed"/>
                <a:sym typeface="Asap Condensed"/>
              </a:rPr>
              <a:t>Update your IB Learning Journals</a:t>
            </a:r>
            <a:endParaRPr sz="2933" dirty="0">
              <a:solidFill>
                <a:srgbClr val="000000"/>
              </a:solidFill>
              <a:latin typeface="Asap Condensed"/>
              <a:ea typeface="Asap Condensed"/>
              <a:cs typeface="Asap Condensed"/>
              <a:sym typeface="Asap Condensed"/>
            </a:endParaRPr>
          </a:p>
        </p:txBody>
      </p:sp>
      <p:sp>
        <p:nvSpPr>
          <p:cNvPr id="698" name="Google Shape;698;p116"/>
          <p:cNvSpPr txBox="1"/>
          <p:nvPr/>
        </p:nvSpPr>
        <p:spPr>
          <a:xfrm>
            <a:off x="199200" y="872200"/>
            <a:ext cx="6096800" cy="2412800"/>
          </a:xfrm>
          <a:prstGeom prst="rect">
            <a:avLst/>
          </a:prstGeom>
          <a:solidFill>
            <a:schemeClr val="accent3">
              <a:lumMod val="40000"/>
              <a:lumOff val="60000"/>
            </a:schemeClr>
          </a:solidFill>
          <a:ln w="19050"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pPr defTabSz="1219170">
              <a:buClr>
                <a:srgbClr val="000000"/>
              </a:buClr>
            </a:pPr>
            <a:r>
              <a:rPr lang="en" sz="3200" b="1" u="sng" kern="0" dirty="0">
                <a:solidFill>
                  <a:srgbClr val="000000"/>
                </a:solidFill>
                <a:latin typeface="Asap Condensed"/>
                <a:ea typeface="Asap Condensed"/>
                <a:cs typeface="Asap Condensed"/>
                <a:sym typeface="Asap Condensed"/>
              </a:rPr>
              <a:t>Success Criteria:</a:t>
            </a:r>
            <a:endParaRPr sz="1867" kern="0" dirty="0">
              <a:solidFill>
                <a:srgbClr val="000000"/>
              </a:solidFill>
              <a:latin typeface="Asap Condensed"/>
              <a:ea typeface="Asap Condensed"/>
              <a:cs typeface="Asap Condensed"/>
              <a:sym typeface="Asap Condensed"/>
            </a:endParaRPr>
          </a:p>
          <a:p>
            <a:pPr marL="609585" indent="-431789" defTabSz="1219170">
              <a:buClr>
                <a:srgbClr val="000000"/>
              </a:buClr>
              <a:buSzPts val="1500"/>
              <a:buFont typeface="Asap Condensed"/>
              <a:buChar char="●"/>
            </a:pPr>
            <a:r>
              <a:rPr lang="en" kern="0" dirty="0">
                <a:solidFill>
                  <a:srgbClr val="000000"/>
                </a:solidFill>
                <a:latin typeface="Asap Condensed"/>
                <a:ea typeface="Asap Condensed"/>
                <a:cs typeface="Asap Condensed"/>
                <a:sym typeface="Asap Condensed"/>
              </a:rPr>
              <a:t>I can analyze the benefits and challenges of AI and its ethical integration into my own learning.</a:t>
            </a:r>
          </a:p>
          <a:p>
            <a:pPr marL="609585" indent="-431789" defTabSz="1219170">
              <a:buClr>
                <a:srgbClr val="000000"/>
              </a:buClr>
              <a:buSzPts val="1500"/>
              <a:buFont typeface="Asap Condensed"/>
              <a:buChar char="●"/>
            </a:pPr>
            <a:r>
              <a:rPr lang="en-GB" kern="0" dirty="0">
                <a:solidFill>
                  <a:srgbClr val="000000"/>
                </a:solidFill>
                <a:latin typeface="Asap Condensed" panose="020B0604020202020204" charset="0"/>
                <a:cs typeface="Asap Condensed" panose="020B0604020202020204" charset="0"/>
                <a:sym typeface="Arial"/>
              </a:rPr>
              <a:t>I can effectively engineer prompts to best utilize generative AI.</a:t>
            </a:r>
          </a:p>
          <a:p>
            <a:pPr marL="609585" indent="-431789" defTabSz="1219170">
              <a:buClr>
                <a:srgbClr val="000000"/>
              </a:buClr>
              <a:buSzPts val="1500"/>
              <a:buFont typeface="Asap Condensed"/>
              <a:buChar char="●"/>
            </a:pPr>
            <a:r>
              <a:rPr lang="en-GB" kern="0" dirty="0">
                <a:solidFill>
                  <a:srgbClr val="000000"/>
                </a:solidFill>
                <a:latin typeface="Asap Condensed" panose="020B0604020202020204" charset="0"/>
                <a:cs typeface="Asap Condensed" panose="020B0604020202020204" charset="0"/>
                <a:sym typeface="Arial"/>
              </a:rPr>
              <a:t>I can identify the limitations and cautions of AI and how best handle these issues. </a:t>
            </a:r>
          </a:p>
          <a:p>
            <a:pPr marL="609585" indent="-431789" defTabSz="1219170">
              <a:buClr>
                <a:srgbClr val="000000"/>
              </a:buClr>
              <a:buSzPts val="1500"/>
              <a:buFont typeface="Asap Condensed"/>
              <a:buChar char="●"/>
            </a:pPr>
            <a:endParaRPr sz="2000" kern="0" dirty="0">
              <a:solidFill>
                <a:srgbClr val="000000"/>
              </a:solidFill>
              <a:latin typeface="Asap Condensed"/>
              <a:ea typeface="Asap Condensed"/>
              <a:cs typeface="Asap Condensed"/>
              <a:sym typeface="Asap Condensed"/>
            </a:endParaRPr>
          </a:p>
          <a:p>
            <a:pPr defTabSz="1219170">
              <a:buClr>
                <a:srgbClr val="000000"/>
              </a:buClr>
            </a:pPr>
            <a:endParaRPr sz="1733" kern="0" dirty="0">
              <a:solidFill>
                <a:srgbClr val="000000"/>
              </a:solidFill>
              <a:latin typeface="Fira Sans Extra Condensed"/>
              <a:ea typeface="Fira Sans Extra Condensed"/>
              <a:cs typeface="Fira Sans Extra Condensed"/>
              <a:sym typeface="Fira Sans Extra Condensed"/>
            </a:endParaRPr>
          </a:p>
          <a:p>
            <a:pPr defTabSz="1219170">
              <a:buClr>
                <a:srgbClr val="000000"/>
              </a:buClr>
            </a:pPr>
            <a:endParaRPr sz="1600" kern="0" dirty="0">
              <a:solidFill>
                <a:srgbClr val="000000"/>
              </a:solidFill>
              <a:latin typeface="Fira Sans Extra Condensed"/>
              <a:ea typeface="Fira Sans Extra Condensed"/>
              <a:cs typeface="Fira Sans Extra Condensed"/>
              <a:sym typeface="Fira Sans Extra Condensed"/>
            </a:endParaRPr>
          </a:p>
          <a:p>
            <a:pPr defTabSz="1219170">
              <a:buClr>
                <a:srgbClr val="000000"/>
              </a:buClr>
            </a:pPr>
            <a:endParaRPr sz="1600" kern="0" dirty="0">
              <a:solidFill>
                <a:srgbClr val="000000"/>
              </a:solidFill>
              <a:latin typeface="Fira Sans Extra Condensed"/>
              <a:ea typeface="Fira Sans Extra Condensed"/>
              <a:cs typeface="Fira Sans Extra Condensed"/>
              <a:sym typeface="Fira Sans Extra Condensed"/>
            </a:endParaRPr>
          </a:p>
          <a:p>
            <a:pPr defTabSz="1219170">
              <a:buClr>
                <a:srgbClr val="000000"/>
              </a:buClr>
            </a:pPr>
            <a:endParaRPr sz="1600" kern="0" dirty="0">
              <a:solidFill>
                <a:srgbClr val="000000"/>
              </a:solidFill>
              <a:latin typeface="Fira Sans Extra Condensed"/>
              <a:ea typeface="Fira Sans Extra Condensed"/>
              <a:cs typeface="Fira Sans Extra Condensed"/>
              <a:sym typeface="Fira Sans Extra Condensed"/>
            </a:endParaRPr>
          </a:p>
          <a:p>
            <a:pPr algn="ctr" defTabSz="1219170">
              <a:buClr>
                <a:srgbClr val="000000"/>
              </a:buClr>
            </a:pPr>
            <a:endParaRPr sz="4133" b="1" u="sng" kern="0" dirty="0">
              <a:solidFill>
                <a:srgbClr val="000000"/>
              </a:solidFill>
              <a:latin typeface="Fira Sans Extra Condensed"/>
              <a:ea typeface="Fira Sans Extra Condensed"/>
              <a:cs typeface="Fira Sans Extra Condensed"/>
              <a:sym typeface="Fira Sans Extra Condensed"/>
            </a:endParaRPr>
          </a:p>
          <a:p>
            <a:pPr marL="609585" defTabSz="1219170">
              <a:buClr>
                <a:srgbClr val="000000"/>
              </a:buClr>
            </a:pPr>
            <a:endParaRPr sz="1600" kern="0" dirty="0">
              <a:solidFill>
                <a:srgbClr val="000000"/>
              </a:solidFill>
              <a:latin typeface="Calibri"/>
              <a:ea typeface="Calibri"/>
              <a:cs typeface="Calibri"/>
              <a:sym typeface="Calibri"/>
            </a:endParaRPr>
          </a:p>
          <a:p>
            <a:pPr defTabSz="1219170">
              <a:buClr>
                <a:srgbClr val="000000"/>
              </a:buClr>
              <a:buSzPts val="1100"/>
            </a:pPr>
            <a:endParaRPr sz="400" kern="0" dirty="0">
              <a:solidFill>
                <a:srgbClr val="000000"/>
              </a:solidFill>
              <a:latin typeface="Fira Sans Extra Condensed"/>
              <a:ea typeface="Fira Sans Extra Condensed"/>
              <a:cs typeface="Fira Sans Extra Condensed"/>
              <a:sym typeface="Fira Sans Extra Condensed"/>
            </a:endParaRPr>
          </a:p>
          <a:p>
            <a:pPr defTabSz="1219170">
              <a:buClr>
                <a:srgbClr val="000000"/>
              </a:buClr>
              <a:buSzPts val="1100"/>
            </a:pPr>
            <a:endParaRPr sz="3333" kern="0" dirty="0">
              <a:solidFill>
                <a:srgbClr val="000000"/>
              </a:solidFill>
              <a:latin typeface="Fira Sans Extra Condensed"/>
              <a:ea typeface="Fira Sans Extra Condensed"/>
              <a:cs typeface="Fira Sans Extra Condensed"/>
              <a:sym typeface="Fira Sans Extra Condensed"/>
            </a:endParaRPr>
          </a:p>
        </p:txBody>
      </p:sp>
      <p:sp>
        <p:nvSpPr>
          <p:cNvPr id="699" name="Google Shape;699;p116"/>
          <p:cNvSpPr txBox="1"/>
          <p:nvPr/>
        </p:nvSpPr>
        <p:spPr>
          <a:xfrm>
            <a:off x="216536" y="3270410"/>
            <a:ext cx="6079464" cy="2462557"/>
          </a:xfrm>
          <a:prstGeom prst="rect">
            <a:avLst/>
          </a:prstGeom>
          <a:solidFill>
            <a:schemeClr val="accent1">
              <a:lumMod val="40000"/>
              <a:lumOff val="60000"/>
            </a:schemeClr>
          </a:solidFill>
          <a:ln w="19050"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defTabSz="1219170">
              <a:buClr>
                <a:srgbClr val="000000"/>
              </a:buClr>
            </a:pPr>
            <a:r>
              <a:rPr lang="en" sz="3200" b="1" u="sng" kern="0" dirty="0">
                <a:solidFill>
                  <a:srgbClr val="000000"/>
                </a:solidFill>
                <a:latin typeface="Asap Condensed"/>
                <a:ea typeface="Asap Condensed"/>
                <a:cs typeface="Asap Condensed"/>
                <a:sym typeface="Asap Condensed"/>
              </a:rPr>
              <a:t>Why is this important?</a:t>
            </a:r>
            <a:endParaRPr sz="1733" kern="0" dirty="0">
              <a:solidFill>
                <a:srgbClr val="0C0C0C"/>
              </a:solidFill>
              <a:latin typeface="Asap Condensed"/>
              <a:ea typeface="Asap Condensed"/>
              <a:cs typeface="Asap Condensed"/>
              <a:sym typeface="Asap Condensed"/>
            </a:endParaRPr>
          </a:p>
          <a:p>
            <a:pPr marL="609585" indent="-423323" defTabSz="1219170">
              <a:buClr>
                <a:srgbClr val="0C0C0C"/>
              </a:buClr>
              <a:buSzPts val="1400"/>
              <a:buFont typeface="Asap Condensed"/>
              <a:buChar char="●"/>
            </a:pPr>
            <a:r>
              <a:rPr lang="en" sz="1867" kern="0" dirty="0">
                <a:solidFill>
                  <a:srgbClr val="0C0C0C"/>
                </a:solidFill>
                <a:latin typeface="Asap Condensed"/>
                <a:ea typeface="Asap Condensed"/>
                <a:cs typeface="Asap Condensed"/>
                <a:sym typeface="Asap Condensed"/>
              </a:rPr>
              <a:t>Understanding AI and its development will help you to determine the best ways to use it ethically and responsibly.</a:t>
            </a:r>
          </a:p>
          <a:p>
            <a:pPr marL="609585" indent="-423323" defTabSz="1219170">
              <a:buClr>
                <a:srgbClr val="0C0C0C"/>
              </a:buClr>
              <a:buSzPts val="1400"/>
              <a:buFont typeface="Asap Condensed"/>
              <a:buChar char="●"/>
            </a:pPr>
            <a:r>
              <a:rPr lang="en-GB" sz="1867" kern="0" dirty="0">
                <a:solidFill>
                  <a:srgbClr val="000000"/>
                </a:solidFill>
                <a:latin typeface="Asap Condensed" panose="020B0604020202020204" charset="0"/>
                <a:cs typeface="Asap Condensed" panose="020B0604020202020204" charset="0"/>
                <a:sym typeface="Arial"/>
              </a:rPr>
              <a:t>AI will become a very prominent part of our personal and professional lives and knowing the ways it impacts us is critical to our mental wellbeing. </a:t>
            </a:r>
            <a:endParaRPr sz="1867" kern="0" dirty="0">
              <a:solidFill>
                <a:srgbClr val="0C0C0C"/>
              </a:solidFill>
              <a:latin typeface="Asap Condensed" panose="020B0604020202020204" charset="0"/>
              <a:ea typeface="Asap Condensed"/>
              <a:cs typeface="Asap Condensed" panose="020B0604020202020204" charset="0"/>
              <a:sym typeface="Asap Condensed"/>
            </a:endParaRPr>
          </a:p>
        </p:txBody>
      </p:sp>
      <p:pic>
        <p:nvPicPr>
          <p:cNvPr id="701" name="Google Shape;701;p116"/>
          <p:cNvPicPr preferRelativeResize="0"/>
          <p:nvPr/>
        </p:nvPicPr>
        <p:blipFill>
          <a:blip r:embed="rId3">
            <a:alphaModFix/>
          </a:blip>
          <a:stretch>
            <a:fillRect/>
          </a:stretch>
        </p:blipFill>
        <p:spPr>
          <a:xfrm>
            <a:off x="5690368" y="872201"/>
            <a:ext cx="605633" cy="635919"/>
          </a:xfrm>
          <a:prstGeom prst="rect">
            <a:avLst/>
          </a:prstGeom>
          <a:noFill/>
          <a:ln>
            <a:noFill/>
          </a:ln>
        </p:spPr>
      </p:pic>
      <p:pic>
        <p:nvPicPr>
          <p:cNvPr id="702" name="Google Shape;702;p116"/>
          <p:cNvPicPr preferRelativeResize="0"/>
          <p:nvPr/>
        </p:nvPicPr>
        <p:blipFill>
          <a:blip r:embed="rId4">
            <a:alphaModFix/>
          </a:blip>
          <a:stretch>
            <a:fillRect/>
          </a:stretch>
        </p:blipFill>
        <p:spPr>
          <a:xfrm>
            <a:off x="5660634" y="3457500"/>
            <a:ext cx="605637" cy="598833"/>
          </a:xfrm>
          <a:prstGeom prst="rect">
            <a:avLst/>
          </a:prstGeom>
          <a:noFill/>
          <a:ln>
            <a:noFill/>
          </a:ln>
        </p:spPr>
      </p:pic>
      <p:pic>
        <p:nvPicPr>
          <p:cNvPr id="703" name="Google Shape;703;p116"/>
          <p:cNvPicPr preferRelativeResize="0"/>
          <p:nvPr/>
        </p:nvPicPr>
        <p:blipFill>
          <a:blip r:embed="rId5">
            <a:alphaModFix/>
          </a:blip>
          <a:stretch>
            <a:fillRect/>
          </a:stretch>
        </p:blipFill>
        <p:spPr>
          <a:xfrm>
            <a:off x="11330601" y="6111472"/>
            <a:ext cx="531567" cy="598833"/>
          </a:xfrm>
          <a:prstGeom prst="rect">
            <a:avLst/>
          </a:prstGeom>
          <a:noFill/>
          <a:ln>
            <a:noFill/>
          </a:ln>
        </p:spPr>
      </p:pic>
      <p:pic>
        <p:nvPicPr>
          <p:cNvPr id="704" name="Google Shape;704;p116"/>
          <p:cNvPicPr preferRelativeResize="0"/>
          <p:nvPr/>
        </p:nvPicPr>
        <p:blipFill>
          <a:blip r:embed="rId6">
            <a:alphaModFix/>
          </a:blip>
          <a:stretch>
            <a:fillRect/>
          </a:stretch>
        </p:blipFill>
        <p:spPr>
          <a:xfrm>
            <a:off x="11330602" y="810920"/>
            <a:ext cx="531567" cy="641113"/>
          </a:xfrm>
          <a:prstGeom prst="rect">
            <a:avLst/>
          </a:prstGeom>
          <a:noFill/>
          <a:ln>
            <a:noFill/>
          </a:ln>
        </p:spPr>
      </p:pic>
      <p:pic>
        <p:nvPicPr>
          <p:cNvPr id="5" name="Picture 4">
            <a:extLst>
              <a:ext uri="{FF2B5EF4-FFF2-40B4-BE49-F238E27FC236}">
                <a16:creationId xmlns:a16="http://schemas.microsoft.com/office/drawing/2014/main" id="{3FF6329F-7C33-F8B4-D8E2-3E830BFE426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05050" y="105050"/>
            <a:ext cx="1504950" cy="6000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sp>
        <p:nvSpPr>
          <p:cNvPr id="784" name="Google Shape;784;p126"/>
          <p:cNvSpPr txBox="1">
            <a:spLocks noGrp="1"/>
          </p:cNvSpPr>
          <p:nvPr>
            <p:ph type="title"/>
          </p:nvPr>
        </p:nvSpPr>
        <p:spPr>
          <a:xfrm>
            <a:off x="415600" y="1557233"/>
            <a:ext cx="11360800" cy="2640000"/>
          </a:xfrm>
        </p:spPr>
        <p:txBody>
          <a:bodyPr spcFirstLastPara="1" wrap="square" lIns="121900" tIns="121900" rIns="121900" bIns="121900" anchor="ctr" anchorCtr="0">
            <a:normAutofit/>
          </a:bodyPr>
          <a:lstStyle/>
          <a:p>
            <a:pPr>
              <a:buSzPts val="990"/>
            </a:pPr>
            <a:r>
              <a:rPr lang="en-GB"/>
              <a:t>AI and You</a:t>
            </a:r>
          </a:p>
        </p:txBody>
      </p:sp>
      <p:sp>
        <p:nvSpPr>
          <p:cNvPr id="786" name="Text Placeholder 2">
            <a:extLst>
              <a:ext uri="{FF2B5EF4-FFF2-40B4-BE49-F238E27FC236}">
                <a16:creationId xmlns:a16="http://schemas.microsoft.com/office/drawing/2014/main" id="{B31A77E7-2BF5-7106-C764-4CD1EFBC4934}"/>
              </a:ext>
            </a:extLst>
          </p:cNvPr>
          <p:cNvSpPr>
            <a:spLocks noGrp="1"/>
          </p:cNvSpPr>
          <p:nvPr>
            <p:ph type="body" idx="1"/>
          </p:nvPr>
        </p:nvSpPr>
        <p:spPr>
          <a:xfrm>
            <a:off x="415600" y="4299000"/>
            <a:ext cx="11360800" cy="1428800"/>
          </a:xfrm>
        </p:spPr>
        <p:txBody>
          <a:bodyPr/>
          <a:lstStyle/>
          <a:p>
            <a:endParaRPr lang="en-US"/>
          </a:p>
        </p:txBody>
      </p:sp>
      <p:pic>
        <p:nvPicPr>
          <p:cNvPr id="3" name="Picture 2">
            <a:extLst>
              <a:ext uri="{FF2B5EF4-FFF2-40B4-BE49-F238E27FC236}">
                <a16:creationId xmlns:a16="http://schemas.microsoft.com/office/drawing/2014/main" id="{3116A1E6-DE94-9580-D09E-57A7C072A9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2999" y="6159158"/>
            <a:ext cx="1504950" cy="6000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cxnSp>
        <p:nvCxnSpPr>
          <p:cNvPr id="789" name="Google Shape;789;p127"/>
          <p:cNvCxnSpPr>
            <a:stCxn id="790" idx="2"/>
          </p:cNvCxnSpPr>
          <p:nvPr/>
        </p:nvCxnSpPr>
        <p:spPr>
          <a:xfrm flipH="1">
            <a:off x="6089200" y="746800"/>
            <a:ext cx="6800" cy="5751600"/>
          </a:xfrm>
          <a:prstGeom prst="straightConnector1">
            <a:avLst/>
          </a:prstGeom>
          <a:noFill/>
          <a:ln w="28575" cap="flat" cmpd="sng">
            <a:solidFill>
              <a:srgbClr val="FF0000"/>
            </a:solidFill>
            <a:prstDash val="solid"/>
            <a:round/>
            <a:headEnd type="none" w="med" len="med"/>
            <a:tailEnd type="none" w="med" len="med"/>
          </a:ln>
        </p:spPr>
      </p:cxnSp>
      <p:cxnSp>
        <p:nvCxnSpPr>
          <p:cNvPr id="791" name="Google Shape;791;p127"/>
          <p:cNvCxnSpPr/>
          <p:nvPr/>
        </p:nvCxnSpPr>
        <p:spPr>
          <a:xfrm>
            <a:off x="1673033" y="3733200"/>
            <a:ext cx="9222400" cy="0"/>
          </a:xfrm>
          <a:prstGeom prst="straightConnector1">
            <a:avLst/>
          </a:prstGeom>
          <a:noFill/>
          <a:ln w="28575" cap="flat" cmpd="sng">
            <a:solidFill>
              <a:srgbClr val="FF0000"/>
            </a:solidFill>
            <a:prstDash val="solid"/>
            <a:round/>
            <a:headEnd type="none" w="med" len="med"/>
            <a:tailEnd type="none" w="med" len="med"/>
          </a:ln>
        </p:spPr>
      </p:cxnSp>
      <p:sp>
        <p:nvSpPr>
          <p:cNvPr id="790" name="Google Shape;790;p127"/>
          <p:cNvSpPr txBox="1"/>
          <p:nvPr/>
        </p:nvSpPr>
        <p:spPr>
          <a:xfrm>
            <a:off x="0" y="0"/>
            <a:ext cx="12192000" cy="746800"/>
          </a:xfrm>
          <a:prstGeom prst="rect">
            <a:avLst/>
          </a:prstGeom>
          <a:noFill/>
          <a:ln>
            <a:noFill/>
          </a:ln>
        </p:spPr>
        <p:txBody>
          <a:bodyPr spcFirstLastPara="1" wrap="square" lIns="121900" tIns="121900" rIns="121900" bIns="121900" anchor="t" anchorCtr="0">
            <a:noAutofit/>
          </a:bodyPr>
          <a:lstStyle/>
          <a:p>
            <a:pPr algn="ctr" defTabSz="1219170">
              <a:buClr>
                <a:srgbClr val="000000"/>
              </a:buClr>
            </a:pPr>
            <a:r>
              <a:rPr lang="en" sz="3600" kern="0" dirty="0">
                <a:solidFill>
                  <a:srgbClr val="FF0000"/>
                </a:solidFill>
                <a:latin typeface="Alfa Slab One"/>
                <a:ea typeface="Alfa Slab One"/>
                <a:cs typeface="Alfa Slab One"/>
                <a:sym typeface="Alfa Slab One"/>
              </a:rPr>
              <a:t>Four corners: Who are you when it comes to using A</a:t>
            </a:r>
            <a:r>
              <a:rPr lang="en" sz="3067" kern="0" dirty="0">
                <a:solidFill>
                  <a:srgbClr val="FF0000"/>
                </a:solidFill>
                <a:latin typeface="Alfa Slab One"/>
                <a:ea typeface="Alfa Slab One"/>
                <a:cs typeface="Alfa Slab One"/>
                <a:sym typeface="Alfa Slab One"/>
              </a:rPr>
              <a:t>I?</a:t>
            </a:r>
            <a:endParaRPr sz="3067" kern="0" dirty="0">
              <a:solidFill>
                <a:srgbClr val="FF0000"/>
              </a:solidFill>
              <a:latin typeface="Alfa Slab One"/>
              <a:ea typeface="Alfa Slab One"/>
              <a:cs typeface="Alfa Slab One"/>
              <a:sym typeface="Alfa Slab One"/>
            </a:endParaRPr>
          </a:p>
        </p:txBody>
      </p:sp>
      <p:sp>
        <p:nvSpPr>
          <p:cNvPr id="792" name="Google Shape;792;p127"/>
          <p:cNvSpPr txBox="1"/>
          <p:nvPr/>
        </p:nvSpPr>
        <p:spPr>
          <a:xfrm>
            <a:off x="304167" y="857400"/>
            <a:ext cx="5503200" cy="20880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 sz="2400" b="1" u="sng" kern="0">
                <a:solidFill>
                  <a:srgbClr val="111111"/>
                </a:solidFill>
                <a:latin typeface="Proxima Nova"/>
                <a:ea typeface="Proxima Nova"/>
                <a:cs typeface="Proxima Nova"/>
                <a:sym typeface="Proxima Nova"/>
              </a:rPr>
              <a:t>AI Resistant</a:t>
            </a:r>
            <a:r>
              <a:rPr lang="en" sz="2400" b="1" kern="0">
                <a:solidFill>
                  <a:srgbClr val="111111"/>
                </a:solidFill>
                <a:latin typeface="Proxima Nova"/>
                <a:ea typeface="Proxima Nova"/>
                <a:cs typeface="Proxima Nova"/>
                <a:sym typeface="Proxima Nova"/>
              </a:rPr>
              <a:t>:</a:t>
            </a:r>
            <a:r>
              <a:rPr lang="en" sz="2400" kern="0">
                <a:solidFill>
                  <a:srgbClr val="111111"/>
                </a:solidFill>
                <a:latin typeface="Proxima Nova"/>
                <a:ea typeface="Proxima Nova"/>
                <a:cs typeface="Proxima Nova"/>
                <a:sym typeface="Proxima Nova"/>
              </a:rPr>
              <a:t> Skeptical of AI’s role in my education; hesitant to adopt new technologies. </a:t>
            </a:r>
            <a:endParaRPr sz="2400" kern="0">
              <a:solidFill>
                <a:srgbClr val="111111"/>
              </a:solidFill>
              <a:latin typeface="Proxima Nova"/>
              <a:ea typeface="Proxima Nova"/>
              <a:cs typeface="Proxima Nova"/>
              <a:sym typeface="Proxima Nova"/>
            </a:endParaRPr>
          </a:p>
        </p:txBody>
      </p:sp>
      <p:pic>
        <p:nvPicPr>
          <p:cNvPr id="793" name="Google Shape;793;p127"/>
          <p:cNvPicPr preferRelativeResize="0"/>
          <p:nvPr/>
        </p:nvPicPr>
        <p:blipFill>
          <a:blip r:embed="rId3">
            <a:alphaModFix/>
          </a:blip>
          <a:stretch>
            <a:fillRect/>
          </a:stretch>
        </p:blipFill>
        <p:spPr>
          <a:xfrm>
            <a:off x="2987868" y="1932967"/>
            <a:ext cx="2446033" cy="1675800"/>
          </a:xfrm>
          <a:prstGeom prst="rect">
            <a:avLst/>
          </a:prstGeom>
          <a:noFill/>
          <a:ln w="28575" cap="flat" cmpd="sng">
            <a:solidFill>
              <a:srgbClr val="111111"/>
            </a:solidFill>
            <a:prstDash val="solid"/>
            <a:round/>
            <a:headEnd type="none" w="sm" len="sm"/>
            <a:tailEnd type="none" w="sm" len="sm"/>
          </a:ln>
        </p:spPr>
      </p:pic>
      <p:sp>
        <p:nvSpPr>
          <p:cNvPr id="794" name="Google Shape;794;p127"/>
          <p:cNvSpPr txBox="1"/>
          <p:nvPr/>
        </p:nvSpPr>
        <p:spPr>
          <a:xfrm>
            <a:off x="6217733" y="857400"/>
            <a:ext cx="5503200" cy="2088000"/>
          </a:xfrm>
          <a:prstGeom prst="rect">
            <a:avLst/>
          </a:prstGeom>
          <a:noFill/>
          <a:ln>
            <a:noFill/>
          </a:ln>
        </p:spPr>
        <p:txBody>
          <a:bodyPr spcFirstLastPara="1" wrap="square" lIns="121900" tIns="121900" rIns="121900" bIns="121900" anchor="t" anchorCtr="0">
            <a:noAutofit/>
          </a:bodyPr>
          <a:lstStyle/>
          <a:p>
            <a:pPr algn="r" defTabSz="1219170">
              <a:buClr>
                <a:srgbClr val="000000"/>
              </a:buClr>
            </a:pPr>
            <a:r>
              <a:rPr lang="en" sz="2400" b="1" u="sng" kern="0">
                <a:solidFill>
                  <a:srgbClr val="111111"/>
                </a:solidFill>
                <a:latin typeface="Proxima Nova"/>
                <a:ea typeface="Proxima Nova"/>
                <a:cs typeface="Proxima Nova"/>
                <a:sym typeface="Proxima Nova"/>
              </a:rPr>
              <a:t>AI Curious</a:t>
            </a:r>
            <a:r>
              <a:rPr lang="en" sz="2400" b="1" kern="0">
                <a:solidFill>
                  <a:srgbClr val="111111"/>
                </a:solidFill>
                <a:latin typeface="Proxima Nova"/>
                <a:ea typeface="Proxima Nova"/>
                <a:cs typeface="Proxima Nova"/>
                <a:sym typeface="Proxima Nova"/>
              </a:rPr>
              <a:t>:</a:t>
            </a:r>
            <a:r>
              <a:rPr lang="en" sz="2400" kern="0">
                <a:solidFill>
                  <a:srgbClr val="111111"/>
                </a:solidFill>
                <a:latin typeface="Proxima Nova"/>
                <a:ea typeface="Proxima Nova"/>
                <a:cs typeface="Proxima Nova"/>
                <a:sym typeface="Proxima Nova"/>
              </a:rPr>
              <a:t> Interested in exploring AI tools, but cautious about implementation.</a:t>
            </a:r>
            <a:endParaRPr sz="2400" kern="0">
              <a:solidFill>
                <a:srgbClr val="111111"/>
              </a:solidFill>
              <a:latin typeface="Proxima Nova"/>
              <a:ea typeface="Proxima Nova"/>
              <a:cs typeface="Proxima Nova"/>
              <a:sym typeface="Proxima Nova"/>
            </a:endParaRPr>
          </a:p>
        </p:txBody>
      </p:sp>
      <p:pic>
        <p:nvPicPr>
          <p:cNvPr id="795" name="Google Shape;795;p127"/>
          <p:cNvPicPr preferRelativeResize="0"/>
          <p:nvPr/>
        </p:nvPicPr>
        <p:blipFill>
          <a:blip r:embed="rId4">
            <a:alphaModFix/>
          </a:blip>
          <a:stretch>
            <a:fillRect/>
          </a:stretch>
        </p:blipFill>
        <p:spPr>
          <a:xfrm>
            <a:off x="6751301" y="1932967"/>
            <a:ext cx="2425500" cy="1675800"/>
          </a:xfrm>
          <a:prstGeom prst="rect">
            <a:avLst/>
          </a:prstGeom>
          <a:noFill/>
          <a:ln w="28575" cap="flat" cmpd="sng">
            <a:solidFill>
              <a:srgbClr val="111111"/>
            </a:solidFill>
            <a:prstDash val="solid"/>
            <a:round/>
            <a:headEnd type="none" w="sm" len="sm"/>
            <a:tailEnd type="none" w="sm" len="sm"/>
          </a:ln>
        </p:spPr>
      </p:pic>
      <p:sp>
        <p:nvSpPr>
          <p:cNvPr id="796" name="Google Shape;796;p127"/>
          <p:cNvSpPr txBox="1"/>
          <p:nvPr/>
        </p:nvSpPr>
        <p:spPr>
          <a:xfrm>
            <a:off x="203200" y="3857633"/>
            <a:ext cx="5503200" cy="20880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 sz="2400" b="1" u="sng" kern="0">
                <a:solidFill>
                  <a:srgbClr val="111111"/>
                </a:solidFill>
                <a:latin typeface="Proxima Nova"/>
                <a:ea typeface="Proxima Nova"/>
                <a:cs typeface="Proxima Nova"/>
                <a:sym typeface="Proxima Nova"/>
              </a:rPr>
              <a:t>AI Embracing</a:t>
            </a:r>
            <a:r>
              <a:rPr lang="en" sz="2400" b="1" kern="0">
                <a:solidFill>
                  <a:srgbClr val="111111"/>
                </a:solidFill>
                <a:latin typeface="Proxima Nova"/>
                <a:ea typeface="Proxima Nova"/>
                <a:cs typeface="Proxima Nova"/>
                <a:sym typeface="Proxima Nova"/>
              </a:rPr>
              <a:t>:</a:t>
            </a:r>
            <a:r>
              <a:rPr lang="en" sz="2400" kern="0">
                <a:solidFill>
                  <a:srgbClr val="111111"/>
                </a:solidFill>
                <a:latin typeface="Proxima Nova"/>
                <a:ea typeface="Proxima Nova"/>
                <a:cs typeface="Proxima Nova"/>
                <a:sym typeface="Proxima Nova"/>
              </a:rPr>
              <a:t> Open to integrating AI into my learning; actively seeking opportunities to use it.</a:t>
            </a:r>
            <a:endParaRPr sz="2400" kern="0">
              <a:solidFill>
                <a:srgbClr val="111111"/>
              </a:solidFill>
              <a:latin typeface="Proxima Nova"/>
              <a:ea typeface="Proxima Nova"/>
              <a:cs typeface="Proxima Nova"/>
              <a:sym typeface="Proxima Nova"/>
            </a:endParaRPr>
          </a:p>
        </p:txBody>
      </p:sp>
      <p:sp>
        <p:nvSpPr>
          <p:cNvPr id="797" name="Google Shape;797;p127"/>
          <p:cNvSpPr txBox="1"/>
          <p:nvPr/>
        </p:nvSpPr>
        <p:spPr>
          <a:xfrm>
            <a:off x="6310333" y="3857633"/>
            <a:ext cx="5760400" cy="2088000"/>
          </a:xfrm>
          <a:prstGeom prst="rect">
            <a:avLst/>
          </a:prstGeom>
          <a:noFill/>
          <a:ln>
            <a:noFill/>
          </a:ln>
        </p:spPr>
        <p:txBody>
          <a:bodyPr spcFirstLastPara="1" wrap="square" lIns="121900" tIns="121900" rIns="121900" bIns="121900" anchor="t" anchorCtr="0">
            <a:noAutofit/>
          </a:bodyPr>
          <a:lstStyle/>
          <a:p>
            <a:pPr algn="r" defTabSz="1219170">
              <a:buClr>
                <a:srgbClr val="000000"/>
              </a:buClr>
            </a:pPr>
            <a:r>
              <a:rPr lang="en" sz="2400" b="1" u="sng" kern="0">
                <a:solidFill>
                  <a:srgbClr val="111111"/>
                </a:solidFill>
                <a:latin typeface="Proxima Nova"/>
                <a:ea typeface="Proxima Nova"/>
                <a:cs typeface="Proxima Nova"/>
                <a:sym typeface="Proxima Nova"/>
              </a:rPr>
              <a:t>AI Leading:</a:t>
            </a:r>
            <a:r>
              <a:rPr lang="en" sz="2400" kern="0">
                <a:solidFill>
                  <a:srgbClr val="111111"/>
                </a:solidFill>
                <a:latin typeface="Proxima Nova"/>
                <a:ea typeface="Proxima Nova"/>
                <a:cs typeface="Proxima Nova"/>
                <a:sym typeface="Proxima Nova"/>
              </a:rPr>
              <a:t> Champion of AI in my learning, actively seeking innovative AI-powered strategies. </a:t>
            </a:r>
            <a:endParaRPr sz="2400" kern="0">
              <a:solidFill>
                <a:srgbClr val="111111"/>
              </a:solidFill>
              <a:latin typeface="Proxima Nova"/>
              <a:ea typeface="Proxima Nova"/>
              <a:cs typeface="Proxima Nova"/>
              <a:sym typeface="Proxima Nova"/>
            </a:endParaRPr>
          </a:p>
        </p:txBody>
      </p:sp>
      <p:pic>
        <p:nvPicPr>
          <p:cNvPr id="798" name="Google Shape;798;p127"/>
          <p:cNvPicPr preferRelativeResize="0"/>
          <p:nvPr/>
        </p:nvPicPr>
        <p:blipFill>
          <a:blip r:embed="rId5">
            <a:alphaModFix/>
          </a:blip>
          <a:stretch>
            <a:fillRect/>
          </a:stretch>
        </p:blipFill>
        <p:spPr>
          <a:xfrm>
            <a:off x="3449367" y="4931928"/>
            <a:ext cx="2425500" cy="1566469"/>
          </a:xfrm>
          <a:prstGeom prst="rect">
            <a:avLst/>
          </a:prstGeom>
          <a:noFill/>
          <a:ln w="28575" cap="flat" cmpd="sng">
            <a:solidFill>
              <a:srgbClr val="111111"/>
            </a:solidFill>
            <a:prstDash val="solid"/>
            <a:round/>
            <a:headEnd type="none" w="sm" len="sm"/>
            <a:tailEnd type="none" w="sm" len="sm"/>
          </a:ln>
        </p:spPr>
      </p:pic>
      <p:sp>
        <p:nvSpPr>
          <p:cNvPr id="799" name="Google Shape;799;p127"/>
          <p:cNvSpPr txBox="1"/>
          <p:nvPr/>
        </p:nvSpPr>
        <p:spPr>
          <a:xfrm>
            <a:off x="3449367" y="6290800"/>
            <a:ext cx="608400" cy="207600"/>
          </a:xfrm>
          <a:prstGeom prst="rect">
            <a:avLst/>
          </a:prstGeom>
          <a:solidFill>
            <a:srgbClr val="B7B7B7"/>
          </a:solidFill>
          <a:ln>
            <a:noFill/>
          </a:ln>
        </p:spPr>
        <p:txBody>
          <a:bodyPr spcFirstLastPara="1" wrap="square" lIns="121900" tIns="121900" rIns="121900" bIns="121900" anchor="t" anchorCtr="0">
            <a:noAutofit/>
          </a:bodyPr>
          <a:lstStyle/>
          <a:p>
            <a:pPr defTabSz="1219170">
              <a:buClr>
                <a:srgbClr val="000000"/>
              </a:buClr>
            </a:pPr>
            <a:endParaRPr sz="2400" kern="0">
              <a:solidFill>
                <a:srgbClr val="666666"/>
              </a:solidFill>
              <a:latin typeface="Proxima Nova"/>
              <a:ea typeface="Proxima Nova"/>
              <a:cs typeface="Proxima Nova"/>
              <a:sym typeface="Proxima Nova"/>
            </a:endParaRPr>
          </a:p>
        </p:txBody>
      </p:sp>
      <p:pic>
        <p:nvPicPr>
          <p:cNvPr id="800" name="Google Shape;800;p127"/>
          <p:cNvPicPr preferRelativeResize="0"/>
          <p:nvPr/>
        </p:nvPicPr>
        <p:blipFill>
          <a:blip r:embed="rId6">
            <a:alphaModFix/>
          </a:blip>
          <a:stretch>
            <a:fillRect/>
          </a:stretch>
        </p:blipFill>
        <p:spPr>
          <a:xfrm>
            <a:off x="6365662" y="4931933"/>
            <a:ext cx="2242639" cy="1566467"/>
          </a:xfrm>
          <a:prstGeom prst="rect">
            <a:avLst/>
          </a:prstGeom>
          <a:noFill/>
          <a:ln w="28575" cap="flat" cmpd="sng">
            <a:solidFill>
              <a:srgbClr val="111111"/>
            </a:solidFill>
            <a:prstDash val="solid"/>
            <a:round/>
            <a:headEnd type="none" w="sm" len="sm"/>
            <a:tailEnd type="none" w="sm" len="sm"/>
          </a:ln>
        </p:spPr>
      </p:pic>
      <p:pic>
        <p:nvPicPr>
          <p:cNvPr id="3" name="Picture 2">
            <a:extLst>
              <a:ext uri="{FF2B5EF4-FFF2-40B4-BE49-F238E27FC236}">
                <a16:creationId xmlns:a16="http://schemas.microsoft.com/office/drawing/2014/main" id="{6EBD0362-639D-664C-9572-25441B2ADB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72999" y="6159158"/>
            <a:ext cx="1504950" cy="6000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4"/>
        <p:cNvGrpSpPr/>
        <p:nvPr/>
      </p:nvGrpSpPr>
      <p:grpSpPr>
        <a:xfrm>
          <a:off x="0" y="0"/>
          <a:ext cx="0" cy="0"/>
          <a:chOff x="0" y="0"/>
          <a:chExt cx="0" cy="0"/>
        </a:xfrm>
      </p:grpSpPr>
      <p:pic>
        <p:nvPicPr>
          <p:cNvPr id="805" name="Google Shape;805;p128"/>
          <p:cNvPicPr preferRelativeResize="0"/>
          <p:nvPr/>
        </p:nvPicPr>
        <p:blipFill>
          <a:blip r:embed="rId3">
            <a:alphaModFix/>
          </a:blip>
          <a:stretch>
            <a:fillRect/>
          </a:stretch>
        </p:blipFill>
        <p:spPr>
          <a:xfrm>
            <a:off x="3628204" y="135916"/>
            <a:ext cx="8479467" cy="6586167"/>
          </a:xfrm>
          <a:prstGeom prst="rect">
            <a:avLst/>
          </a:prstGeom>
          <a:noFill/>
          <a:ln w="28575" cap="flat" cmpd="sng">
            <a:solidFill>
              <a:srgbClr val="0000FF"/>
            </a:solidFill>
            <a:prstDash val="solid"/>
            <a:round/>
            <a:headEnd type="none" w="sm" len="sm"/>
            <a:tailEnd type="none" w="sm" len="sm"/>
          </a:ln>
        </p:spPr>
      </p:pic>
      <p:sp>
        <p:nvSpPr>
          <p:cNvPr id="2" name="TextBox 1">
            <a:extLst>
              <a:ext uri="{FF2B5EF4-FFF2-40B4-BE49-F238E27FC236}">
                <a16:creationId xmlns:a16="http://schemas.microsoft.com/office/drawing/2014/main" id="{A02C1BC9-753D-65CA-F1E8-0C08571D60C7}"/>
              </a:ext>
            </a:extLst>
          </p:cNvPr>
          <p:cNvSpPr txBox="1"/>
          <p:nvPr/>
        </p:nvSpPr>
        <p:spPr>
          <a:xfrm>
            <a:off x="311499" y="532563"/>
            <a:ext cx="3004457" cy="3139321"/>
          </a:xfrm>
          <a:prstGeom prst="rect">
            <a:avLst/>
          </a:prstGeom>
          <a:noFill/>
        </p:spPr>
        <p:txBody>
          <a:bodyPr wrap="square" rtlCol="0">
            <a:spAutoFit/>
          </a:bodyPr>
          <a:lstStyle/>
          <a:p>
            <a:pPr lvl="0"/>
            <a:r>
              <a:rPr lang="en-US" b="1" dirty="0">
                <a:solidFill>
                  <a:schemeClr val="tx2">
                    <a:lumMod val="10000"/>
                  </a:schemeClr>
                </a:solidFill>
              </a:rPr>
              <a:t>There are two ends of the spectrum… </a:t>
            </a:r>
          </a:p>
          <a:p>
            <a:pPr lvl="0"/>
            <a:endParaRPr lang="en-US" dirty="0">
              <a:solidFill>
                <a:schemeClr val="tx2">
                  <a:lumMod val="10000"/>
                </a:schemeClr>
              </a:solidFill>
            </a:endParaRPr>
          </a:p>
          <a:p>
            <a:pPr lvl="0"/>
            <a:r>
              <a:rPr lang="en-US" dirty="0">
                <a:solidFill>
                  <a:schemeClr val="tx2">
                    <a:lumMod val="10000"/>
                  </a:schemeClr>
                </a:solidFill>
              </a:rPr>
              <a:t>The person, who feels helpless and worried AI or are there other perspectives at the other end of the spectrum? </a:t>
            </a:r>
          </a:p>
          <a:p>
            <a:pPr lvl="0"/>
            <a:endParaRPr lang="en-US" dirty="0">
              <a:solidFill>
                <a:schemeClr val="tx2">
                  <a:lumMod val="10000"/>
                </a:schemeClr>
              </a:solidFill>
            </a:endParaRPr>
          </a:p>
          <a:p>
            <a:pPr lvl="0"/>
            <a:r>
              <a:rPr lang="en-US" dirty="0">
                <a:solidFill>
                  <a:schemeClr val="tx2">
                    <a:lumMod val="10000"/>
                  </a:schemeClr>
                </a:solidFill>
              </a:rPr>
              <a:t>How are you feeling about AI at this point in time?  </a:t>
            </a:r>
          </a:p>
        </p:txBody>
      </p:sp>
      <p:pic>
        <p:nvPicPr>
          <p:cNvPr id="4" name="Picture 3">
            <a:extLst>
              <a:ext uri="{FF2B5EF4-FFF2-40B4-BE49-F238E27FC236}">
                <a16:creationId xmlns:a16="http://schemas.microsoft.com/office/drawing/2014/main" id="{FDC845BD-B915-5893-4E20-52C689FCD5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625" y="6122008"/>
            <a:ext cx="1504950" cy="60007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Google Shape;810;p129"/>
          <p:cNvSpPr txBox="1">
            <a:spLocks noGrp="1"/>
          </p:cNvSpPr>
          <p:nvPr>
            <p:ph type="title"/>
          </p:nvPr>
        </p:nvSpPr>
        <p:spPr>
          <a:xfrm>
            <a:off x="415600" y="593367"/>
            <a:ext cx="11360800" cy="763600"/>
          </a:xfrm>
        </p:spPr>
        <p:txBody>
          <a:bodyPr spcFirstLastPara="1" wrap="square" lIns="121900" tIns="121900" rIns="121900" bIns="121900" anchor="t" anchorCtr="0">
            <a:normAutofit/>
          </a:bodyPr>
          <a:lstStyle/>
          <a:p>
            <a:r>
              <a:rPr lang="en-GB"/>
              <a:t>AI Checker</a:t>
            </a:r>
          </a:p>
        </p:txBody>
      </p:sp>
      <p:sp>
        <p:nvSpPr>
          <p:cNvPr id="811" name="Google Shape;811;p129"/>
          <p:cNvSpPr txBox="1">
            <a:spLocks noGrp="1"/>
          </p:cNvSpPr>
          <p:nvPr>
            <p:ph type="body" idx="1"/>
          </p:nvPr>
        </p:nvSpPr>
        <p:spPr>
          <a:xfrm>
            <a:off x="415600" y="1536633"/>
            <a:ext cx="11360800" cy="4555200"/>
          </a:xfrm>
        </p:spPr>
        <p:txBody>
          <a:bodyPr spcFirstLastPara="1" wrap="square" lIns="121900" tIns="121900" rIns="121900" bIns="121900" anchor="t" anchorCtr="0">
            <a:normAutofit/>
          </a:bodyPr>
          <a:lstStyle/>
          <a:p>
            <a:pPr marL="0" indent="0">
              <a:buNone/>
            </a:pPr>
            <a:r>
              <a:rPr lang="en-US" kern="1200" dirty="0"/>
              <a:t>Think about your own experience and usage of AI. Then answer, how many people have used AI…</a:t>
            </a:r>
          </a:p>
          <a:p>
            <a:pPr marL="0" indent="0">
              <a:spcBef>
                <a:spcPts val="1600"/>
              </a:spcBef>
              <a:buClr>
                <a:srgbClr val="0C0C0C"/>
              </a:buClr>
              <a:buSzPts val="2300"/>
              <a:buNone/>
            </a:pPr>
            <a:r>
              <a:rPr lang="en-US" kern="1200" dirty="0"/>
              <a:t>Today?</a:t>
            </a:r>
          </a:p>
          <a:p>
            <a:pPr marL="0" indent="0">
              <a:buClr>
                <a:srgbClr val="0C0C0C"/>
              </a:buClr>
              <a:buSzPts val="2300"/>
              <a:buNone/>
            </a:pPr>
            <a:br>
              <a:rPr lang="en-US" kern="1200" dirty="0"/>
            </a:br>
            <a:r>
              <a:rPr lang="en-US" kern="1200" dirty="0"/>
              <a:t>          Last 24 Hours?</a:t>
            </a:r>
          </a:p>
          <a:p>
            <a:pPr marL="0" indent="0">
              <a:buClr>
                <a:srgbClr val="0C0C0C"/>
              </a:buClr>
              <a:buSzPts val="2300"/>
              <a:buNone/>
            </a:pPr>
            <a:endParaRPr lang="en-US" kern="1200" dirty="0"/>
          </a:p>
          <a:p>
            <a:pPr marL="0" indent="0">
              <a:buClr>
                <a:srgbClr val="0C0C0C"/>
              </a:buClr>
              <a:buSzPts val="2300"/>
              <a:buNone/>
            </a:pPr>
            <a:r>
              <a:rPr lang="en-US" kern="1200" dirty="0"/>
              <a:t>                                 Last 3 days?</a:t>
            </a:r>
          </a:p>
          <a:p>
            <a:pPr marL="0" indent="0">
              <a:buClr>
                <a:srgbClr val="0C0C0C"/>
              </a:buClr>
              <a:buSzPts val="2300"/>
              <a:buNone/>
            </a:pPr>
            <a:endParaRPr lang="en-US" kern="1200" dirty="0"/>
          </a:p>
          <a:p>
            <a:pPr marL="0" indent="0">
              <a:buClr>
                <a:srgbClr val="0C0C0C"/>
              </a:buClr>
              <a:buSzPts val="2300"/>
              <a:buNone/>
            </a:pPr>
            <a:r>
              <a:rPr lang="en-US" kern="1200" dirty="0"/>
              <a:t>                                                    Last week?</a:t>
            </a:r>
          </a:p>
          <a:p>
            <a:pPr marL="0" indent="0">
              <a:buClr>
                <a:srgbClr val="0C0C0C"/>
              </a:buClr>
              <a:buSzPts val="2300"/>
              <a:buNone/>
            </a:pPr>
            <a:endParaRPr lang="en-US" kern="1200" dirty="0"/>
          </a:p>
          <a:p>
            <a:pPr marL="0" indent="0">
              <a:buClr>
                <a:srgbClr val="0C0C0C"/>
              </a:buClr>
              <a:buSzPts val="2300"/>
              <a:buNone/>
            </a:pPr>
            <a:r>
              <a:rPr lang="en-US" kern="1200" dirty="0"/>
              <a:t>                                                                          Last month?</a:t>
            </a:r>
          </a:p>
          <a:p>
            <a:pPr marL="0" indent="0">
              <a:buClr>
                <a:srgbClr val="0C0C0C"/>
              </a:buClr>
              <a:buSzPts val="2300"/>
              <a:buNone/>
            </a:pPr>
            <a:endParaRPr lang="en-US" kern="1200" dirty="0"/>
          </a:p>
          <a:p>
            <a:pPr marL="0" indent="0">
              <a:buClr>
                <a:srgbClr val="0C0C0C"/>
              </a:buClr>
              <a:buSzPts val="2300"/>
              <a:buNone/>
            </a:pPr>
            <a:r>
              <a:rPr lang="en-US" b="1" kern="1200" dirty="0"/>
              <a:t>What are you using? </a:t>
            </a:r>
          </a:p>
        </p:txBody>
      </p:sp>
      <p:pic>
        <p:nvPicPr>
          <p:cNvPr id="3" name="Picture 2">
            <a:extLst>
              <a:ext uri="{FF2B5EF4-FFF2-40B4-BE49-F238E27FC236}">
                <a16:creationId xmlns:a16="http://schemas.microsoft.com/office/drawing/2014/main" id="{DFCCAE6C-581E-60C6-C072-7E5B2F5AF0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2999" y="6159158"/>
            <a:ext cx="1504950" cy="600075"/>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811">
                                            <p:txEl>
                                              <p:pRg st="1" end="1"/>
                                            </p:txEl>
                                          </p:spTgt>
                                        </p:tgtEl>
                                        <p:attrNameLst>
                                          <p:attrName>style.visibility</p:attrName>
                                        </p:attrNameLst>
                                      </p:cBhvr>
                                      <p:to>
                                        <p:strVal val="visible"/>
                                      </p:to>
                                    </p:set>
                                    <p:anim calcmode="lin" valueType="num">
                                      <p:cBhvr additive="base">
                                        <p:cTn id="11" dur="500" fill="hold"/>
                                        <p:tgtEl>
                                          <p:spTgt spid="81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1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11">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11">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11">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811">
                                            <p:txEl>
                                              <p:pRg st="10" end="10"/>
                                            </p:txEl>
                                          </p:spTgt>
                                        </p:tgtEl>
                                        <p:attrNameLst>
                                          <p:attrName>style.visibility</p:attrName>
                                        </p:attrNameLst>
                                      </p:cBhvr>
                                      <p:to>
                                        <p:strVal val="visible"/>
                                      </p:to>
                                    </p:set>
                                    <p:anim calcmode="lin" valueType="num">
                                      <p:cBhvr additive="base">
                                        <p:cTn id="33" dur="500" fill="hold"/>
                                        <p:tgtEl>
                                          <p:spTgt spid="811">
                                            <p:txEl>
                                              <p:pRg st="10" end="1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11">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15"/>
        <p:cNvGrpSpPr/>
        <p:nvPr/>
      </p:nvGrpSpPr>
      <p:grpSpPr>
        <a:xfrm>
          <a:off x="0" y="0"/>
          <a:ext cx="0" cy="0"/>
          <a:chOff x="0" y="0"/>
          <a:chExt cx="0" cy="0"/>
        </a:xfrm>
      </p:grpSpPr>
      <p:sp>
        <p:nvSpPr>
          <p:cNvPr id="816" name="Google Shape;816;p130"/>
          <p:cNvSpPr txBox="1">
            <a:spLocks noGrp="1"/>
          </p:cNvSpPr>
          <p:nvPr>
            <p:ph type="title"/>
          </p:nvPr>
        </p:nvSpPr>
        <p:spPr>
          <a:xfrm>
            <a:off x="415600" y="593367"/>
            <a:ext cx="11360800" cy="763600"/>
          </a:xfrm>
        </p:spPr>
        <p:txBody>
          <a:bodyPr spcFirstLastPara="1" wrap="square" lIns="91425" tIns="91425" rIns="91425" bIns="91425" anchor="t" anchorCtr="0">
            <a:normAutofit/>
          </a:bodyPr>
          <a:lstStyle/>
          <a:p>
            <a:pPr marL="143930">
              <a:lnSpc>
                <a:spcPct val="90000"/>
              </a:lnSpc>
            </a:pPr>
            <a:r>
              <a:rPr lang="en-US" sz="2100" b="0" i="0" u="none" strike="noStrike" cap="none" spc="0">
                <a:latin typeface="Alfa Slab One"/>
                <a:ea typeface="Alfa Slab One"/>
                <a:cs typeface="Alfa Slab One"/>
                <a:sym typeface="Alfa Slab One"/>
              </a:rPr>
              <a:t>Brief History of AI - AI has been around for a while!</a:t>
            </a:r>
            <a:br>
              <a:rPr lang="en-US" sz="2100" b="0" i="0" u="none" strike="noStrike" cap="none" spc="0">
                <a:latin typeface="Alfa Slab One"/>
                <a:ea typeface="Alfa Slab One"/>
                <a:cs typeface="Alfa Slab One"/>
                <a:sym typeface="Alfa Slab One"/>
              </a:rPr>
            </a:br>
            <a:endParaRPr lang="en-US" sz="2100" b="0" i="0" u="none" strike="noStrike" cap="none" spc="0">
              <a:latin typeface="Alfa Slab One"/>
              <a:ea typeface="Alfa Slab One"/>
              <a:cs typeface="Alfa Slab One"/>
              <a:sym typeface="Alfa Slab One"/>
            </a:endParaRPr>
          </a:p>
        </p:txBody>
      </p:sp>
      <p:sp>
        <p:nvSpPr>
          <p:cNvPr id="818" name="Google Shape;818;p130"/>
          <p:cNvSpPr txBo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p>
            <a:pPr marL="609585" indent="-457189" defTabSz="1219170">
              <a:lnSpc>
                <a:spcPct val="115000"/>
              </a:lnSpc>
              <a:spcAft>
                <a:spcPts val="600"/>
              </a:spcAft>
              <a:buClr>
                <a:schemeClr val="dk2"/>
              </a:buClr>
              <a:buSzPts val="1800"/>
              <a:buFont typeface="Proxima Nova"/>
              <a:buChar char="●"/>
            </a:pPr>
            <a:r>
              <a:rPr lang="en-US" b="0" i="0" u="none" strike="noStrike" kern="0" cap="none" spc="0" dirty="0">
                <a:solidFill>
                  <a:schemeClr val="dk2"/>
                </a:solidFill>
                <a:latin typeface="Proxima Nova"/>
                <a:ea typeface="Proxima Nova"/>
                <a:cs typeface="Proxima Nova"/>
                <a:sym typeface="Proxima Nova"/>
              </a:rPr>
              <a:t>AI has been around since the 1950s (originally cybernetics) </a:t>
            </a:r>
          </a:p>
          <a:p>
            <a:pPr marL="609585" indent="-457189" defTabSz="1219170">
              <a:lnSpc>
                <a:spcPct val="115000"/>
              </a:lnSpc>
              <a:spcAft>
                <a:spcPts val="600"/>
              </a:spcAft>
              <a:buClr>
                <a:schemeClr val="dk2"/>
              </a:buClr>
              <a:buSzPts val="1800"/>
              <a:buFont typeface="Proxima Nova"/>
              <a:buChar char="●"/>
            </a:pPr>
            <a:r>
              <a:rPr lang="en-US" b="0" i="0" u="none" strike="noStrike" kern="0" cap="none" spc="0" dirty="0">
                <a:solidFill>
                  <a:schemeClr val="dk2"/>
                </a:solidFill>
                <a:latin typeface="Proxima Nova"/>
                <a:ea typeface="Proxima Nova"/>
                <a:cs typeface="Proxima Nova"/>
                <a:sym typeface="Proxima Nova"/>
              </a:rPr>
              <a:t>The term AI was coined at Dartmouth</a:t>
            </a:r>
          </a:p>
          <a:p>
            <a:pPr marL="609585" indent="-457189" defTabSz="1219170">
              <a:lnSpc>
                <a:spcPct val="115000"/>
              </a:lnSpc>
              <a:spcAft>
                <a:spcPts val="600"/>
              </a:spcAft>
              <a:buClr>
                <a:schemeClr val="dk2"/>
              </a:buClr>
              <a:buSzPts val="1800"/>
              <a:buFont typeface="Proxima Nova"/>
              <a:buChar char="●"/>
            </a:pPr>
            <a:r>
              <a:rPr lang="en-US" b="0" i="0" u="none" strike="noStrike" kern="0" cap="none" spc="0" dirty="0">
                <a:solidFill>
                  <a:schemeClr val="dk2"/>
                </a:solidFill>
                <a:latin typeface="Proxima Nova"/>
                <a:ea typeface="Proxima Nova"/>
                <a:cs typeface="Proxima Nova"/>
                <a:sym typeface="Proxima Nova"/>
              </a:rPr>
              <a:t>First chatbot launched in the 1960s (ELIZA- a mental health chatbot- repeats your questions … that’s it!)</a:t>
            </a:r>
          </a:p>
          <a:p>
            <a:pPr marL="609585" indent="-457189" defTabSz="1219170">
              <a:lnSpc>
                <a:spcPct val="115000"/>
              </a:lnSpc>
              <a:spcAft>
                <a:spcPts val="600"/>
              </a:spcAft>
              <a:buClr>
                <a:schemeClr val="dk2"/>
              </a:buClr>
              <a:buSzPts val="1800"/>
              <a:buFont typeface="Proxima Nova"/>
              <a:buChar char="●"/>
            </a:pPr>
            <a:endParaRPr lang="en-US" b="0" i="0" u="none" strike="noStrike" kern="0" cap="none" spc="0" dirty="0">
              <a:solidFill>
                <a:schemeClr val="dk2"/>
              </a:solidFill>
              <a:latin typeface="Proxima Nova"/>
              <a:ea typeface="Proxima Nova"/>
              <a:cs typeface="Proxima Nova"/>
              <a:sym typeface="Proxima Nova"/>
            </a:endParaRPr>
          </a:p>
          <a:p>
            <a:pPr marL="609585" indent="-457189" defTabSz="1219170">
              <a:lnSpc>
                <a:spcPct val="115000"/>
              </a:lnSpc>
              <a:spcAft>
                <a:spcPts val="600"/>
              </a:spcAft>
              <a:buClr>
                <a:schemeClr val="dk2"/>
              </a:buClr>
              <a:buSzPts val="1800"/>
              <a:buFont typeface="Proxima Nova"/>
              <a:buChar char="●"/>
            </a:pPr>
            <a:r>
              <a:rPr lang="en-US" b="1" i="0" u="none" strike="noStrike" kern="0" cap="none" spc="0" dirty="0">
                <a:solidFill>
                  <a:schemeClr val="dk2"/>
                </a:solidFill>
                <a:latin typeface="Proxima Nova"/>
                <a:ea typeface="Proxima Nova"/>
                <a:cs typeface="Proxima Nova"/>
                <a:sym typeface="Proxima Nova"/>
              </a:rPr>
              <a:t>Machine Learning:  </a:t>
            </a:r>
            <a:r>
              <a:rPr lang="en-US" b="0" i="0" u="none" strike="noStrike" kern="0" cap="none" spc="0" dirty="0">
                <a:solidFill>
                  <a:schemeClr val="dk2"/>
                </a:solidFill>
                <a:latin typeface="Proxima Nova"/>
                <a:ea typeface="Proxima Nova"/>
                <a:cs typeface="Proxima Nova"/>
                <a:sym typeface="Proxima Nova"/>
              </a:rPr>
              <a:t>Expensive, lots of data, need a lot of information to work properly</a:t>
            </a:r>
          </a:p>
          <a:p>
            <a:pPr marL="609585" indent="-457189" defTabSz="1219170">
              <a:lnSpc>
                <a:spcPct val="115000"/>
              </a:lnSpc>
              <a:spcAft>
                <a:spcPts val="600"/>
              </a:spcAft>
              <a:buClr>
                <a:schemeClr val="dk2"/>
              </a:buClr>
              <a:buSzPts val="1800"/>
              <a:buFont typeface="Proxima Nova"/>
              <a:buChar char="●"/>
            </a:pPr>
            <a:r>
              <a:rPr lang="en-US" b="1" i="0" u="none" strike="noStrike" kern="0" cap="none" spc="0" dirty="0">
                <a:solidFill>
                  <a:schemeClr val="dk2"/>
                </a:solidFill>
                <a:latin typeface="Proxima Nova"/>
                <a:ea typeface="Proxima Nova"/>
                <a:cs typeface="Proxima Nova"/>
                <a:sym typeface="Proxima Nova"/>
              </a:rPr>
              <a:t>Deep Learning: </a:t>
            </a:r>
            <a:r>
              <a:rPr lang="en-US" b="0" i="0" u="none" strike="noStrike" kern="0" cap="none" spc="0" dirty="0">
                <a:solidFill>
                  <a:schemeClr val="dk2"/>
                </a:solidFill>
                <a:latin typeface="Proxima Nova"/>
                <a:ea typeface="Proxima Nova"/>
                <a:cs typeface="Proxima Nova"/>
                <a:sym typeface="Proxima Nova"/>
              </a:rPr>
              <a:t>2016 - Machines really aren’t working, so take all of the data (internet) and change it into probability machines (they make connections from code, visuals, music, text, </a:t>
            </a:r>
            <a:r>
              <a:rPr lang="en-US" b="0" i="0" u="none" strike="noStrike" kern="0" cap="none" spc="0" dirty="0" err="1">
                <a:solidFill>
                  <a:schemeClr val="dk2"/>
                </a:solidFill>
                <a:latin typeface="Proxima Nova"/>
                <a:ea typeface="Proxima Nova"/>
                <a:cs typeface="Proxima Nova"/>
                <a:sym typeface="Proxima Nova"/>
              </a:rPr>
              <a:t>etc</a:t>
            </a:r>
            <a:r>
              <a:rPr lang="en-US" b="0" i="0" u="none" strike="noStrike" kern="0" cap="none" spc="0" dirty="0">
                <a:solidFill>
                  <a:schemeClr val="dk2"/>
                </a:solidFill>
                <a:latin typeface="Proxima Nova"/>
                <a:ea typeface="Proxima Nova"/>
                <a:cs typeface="Proxima Nova"/>
                <a:sym typeface="Proxima Nova"/>
              </a:rPr>
              <a:t>)</a:t>
            </a:r>
          </a:p>
          <a:p>
            <a:pPr marL="609585" indent="-457189" defTabSz="1219170">
              <a:lnSpc>
                <a:spcPct val="115000"/>
              </a:lnSpc>
              <a:spcAft>
                <a:spcPts val="600"/>
              </a:spcAft>
              <a:buClr>
                <a:schemeClr val="dk2"/>
              </a:buClr>
              <a:buSzPts val="1800"/>
              <a:buFont typeface="Proxima Nova"/>
              <a:buChar char="●"/>
            </a:pPr>
            <a:r>
              <a:rPr lang="en-US" b="1" i="0" u="none" strike="noStrike" kern="0" cap="none" spc="0" dirty="0">
                <a:solidFill>
                  <a:schemeClr val="dk2"/>
                </a:solidFill>
                <a:latin typeface="Proxima Nova"/>
                <a:ea typeface="Proxima Nova"/>
                <a:cs typeface="Proxima Nova"/>
                <a:sym typeface="Proxima Nova"/>
              </a:rPr>
              <a:t>Generative AI: </a:t>
            </a:r>
            <a:r>
              <a:rPr lang="en-US" b="0" i="0" u="none" strike="noStrike" kern="0" cap="none" spc="0" dirty="0">
                <a:solidFill>
                  <a:schemeClr val="dk2"/>
                </a:solidFill>
                <a:latin typeface="Proxima Nova"/>
                <a:ea typeface="Proxima Nova"/>
                <a:cs typeface="Proxima Nova"/>
                <a:sym typeface="Proxima Nova"/>
              </a:rPr>
              <a:t>Basically generating new and novel output, but it has been trained to do so.</a:t>
            </a:r>
          </a:p>
        </p:txBody>
      </p:sp>
      <p:sp>
        <p:nvSpPr>
          <p:cNvPr id="817" name="Google Shape;817;p130"/>
          <p:cNvSpPr txBox="1"/>
          <p:nvPr/>
        </p:nvSpPr>
        <p:spPr>
          <a:xfrm>
            <a:off x="4686933" y="2650900"/>
            <a:ext cx="359200" cy="235600"/>
          </a:xfrm>
          <a:prstGeom prst="rect">
            <a:avLst/>
          </a:prstGeom>
          <a:noFill/>
          <a:ln>
            <a:noFill/>
          </a:ln>
        </p:spPr>
        <p:txBody>
          <a:bodyPr spcFirstLastPara="1" wrap="square" lIns="121900" tIns="121900" rIns="121900" bIns="121900" anchor="t" anchorCtr="0">
            <a:noAutofit/>
          </a:bodyPr>
          <a:lstStyle/>
          <a:p>
            <a:pPr defTabSz="1219170">
              <a:buClr>
                <a:srgbClr val="000000"/>
              </a:buClr>
            </a:pPr>
            <a:endParaRPr sz="1867" kern="0">
              <a:solidFill>
                <a:srgbClr val="000000"/>
              </a:solidFill>
              <a:latin typeface="Arial"/>
              <a:cs typeface="Arial"/>
              <a:sym typeface="Arial"/>
            </a:endParaRPr>
          </a:p>
        </p:txBody>
      </p:sp>
      <p:pic>
        <p:nvPicPr>
          <p:cNvPr id="3" name="Picture 2">
            <a:extLst>
              <a:ext uri="{FF2B5EF4-FFF2-40B4-BE49-F238E27FC236}">
                <a16:creationId xmlns:a16="http://schemas.microsoft.com/office/drawing/2014/main" id="{0E1D26A1-EE4F-5A68-7F75-0C008385CE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2999" y="6159158"/>
            <a:ext cx="1504950" cy="6000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22">
          <a:extLst>
            <a:ext uri="{FF2B5EF4-FFF2-40B4-BE49-F238E27FC236}">
              <a16:creationId xmlns:a16="http://schemas.microsoft.com/office/drawing/2014/main" id="{3BFABD87-2086-E656-1F46-71B063E3D6D8}"/>
            </a:ext>
          </a:extLst>
        </p:cNvPr>
        <p:cNvGrpSpPr/>
        <p:nvPr/>
      </p:nvGrpSpPr>
      <p:grpSpPr>
        <a:xfrm>
          <a:off x="0" y="0"/>
          <a:ext cx="0" cy="0"/>
          <a:chOff x="0" y="0"/>
          <a:chExt cx="0" cy="0"/>
        </a:xfrm>
      </p:grpSpPr>
      <p:sp>
        <p:nvSpPr>
          <p:cNvPr id="823" name="Google Shape;823;p131">
            <a:extLst>
              <a:ext uri="{FF2B5EF4-FFF2-40B4-BE49-F238E27FC236}">
                <a16:creationId xmlns:a16="http://schemas.microsoft.com/office/drawing/2014/main" id="{78D9C7AD-2CF8-F932-CADA-B9A39C854BA4}"/>
              </a:ext>
            </a:extLst>
          </p:cNvPr>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a:bodyPr>
          <a:lstStyle/>
          <a:p>
            <a:pPr algn="ctr"/>
            <a:r>
              <a:rPr lang="en" u="sng">
                <a:solidFill>
                  <a:schemeClr val="hlink"/>
                </a:solidFill>
                <a:hlinkClick r:id="rId3"/>
              </a:rPr>
              <a:t>AI Vocabulary</a:t>
            </a:r>
            <a:r>
              <a:rPr lang="en">
                <a:solidFill>
                  <a:srgbClr val="FF0000"/>
                </a:solidFill>
              </a:rPr>
              <a:t>: Terms to Know</a:t>
            </a:r>
            <a:endParaRPr>
              <a:solidFill>
                <a:srgbClr val="FF0000"/>
              </a:solidFill>
            </a:endParaRPr>
          </a:p>
        </p:txBody>
      </p:sp>
      <p:sp>
        <p:nvSpPr>
          <p:cNvPr id="824" name="Google Shape;824;p131">
            <a:extLst>
              <a:ext uri="{FF2B5EF4-FFF2-40B4-BE49-F238E27FC236}">
                <a16:creationId xmlns:a16="http://schemas.microsoft.com/office/drawing/2014/main" id="{2AAA5A61-F884-18C4-BD8A-67A52EF5CFA2}"/>
              </a:ext>
            </a:extLst>
          </p:cNvPr>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rmAutofit fontScale="62500" lnSpcReduction="20000"/>
          </a:bodyPr>
          <a:lstStyle/>
          <a:p>
            <a:pPr marL="0" indent="0">
              <a:buNone/>
            </a:pPr>
            <a:r>
              <a:rPr lang="en" sz="3200" dirty="0">
                <a:solidFill>
                  <a:srgbClr val="0C0C0C"/>
                </a:solidFill>
              </a:rPr>
              <a:t>How many terms do you know?</a:t>
            </a:r>
          </a:p>
          <a:p>
            <a:pPr marL="0" indent="0">
              <a:buNone/>
            </a:pPr>
            <a:endParaRPr lang="en" sz="3200" dirty="0">
              <a:solidFill>
                <a:srgbClr val="0C0C0C"/>
              </a:solidFill>
            </a:endParaRPr>
          </a:p>
          <a:p>
            <a:pPr marL="152396" indent="0" fontAlgn="t">
              <a:buNone/>
            </a:pPr>
            <a:r>
              <a:rPr lang="en-US" sz="3200" b="1" dirty="0"/>
              <a:t>Artificial Intelligence (AI)                       Machine Learning (ML)             Algorithm</a:t>
            </a:r>
            <a:br>
              <a:rPr lang="en-US" sz="3200" b="1" dirty="0"/>
            </a:br>
            <a:endParaRPr lang="en-GB" sz="3200" dirty="0"/>
          </a:p>
          <a:p>
            <a:pPr marL="152396" indent="0" fontAlgn="t">
              <a:buNone/>
            </a:pPr>
            <a:r>
              <a:rPr lang="en-US" sz="3200" b="1" dirty="0"/>
              <a:t>                              Generative AI 			Large Language Model (LLM)</a:t>
            </a:r>
            <a:endParaRPr lang="en-GB" sz="3200" dirty="0"/>
          </a:p>
          <a:p>
            <a:pPr marL="152396" indent="0" fontAlgn="t">
              <a:buNone/>
            </a:pPr>
            <a:br>
              <a:rPr lang="en-US" sz="3200" b="1" dirty="0"/>
            </a:br>
            <a:r>
              <a:rPr lang="en-US" sz="3200" b="1" dirty="0"/>
              <a:t>Prompt                                               </a:t>
            </a:r>
            <a:r>
              <a:rPr lang="en-US" sz="3200" b="1" dirty="0" err="1"/>
              <a:t>Prompt</a:t>
            </a:r>
            <a:r>
              <a:rPr lang="en-US" sz="3200" b="1" dirty="0"/>
              <a:t> Engineering                     Hallucination</a:t>
            </a:r>
            <a:endParaRPr lang="en-GB" sz="3200" dirty="0"/>
          </a:p>
          <a:p>
            <a:pPr marL="152396" indent="0" fontAlgn="t">
              <a:buNone/>
            </a:pPr>
            <a:br>
              <a:rPr lang="en-US" sz="3200" b="1" dirty="0"/>
            </a:br>
            <a:r>
              <a:rPr lang="en-US" sz="3200" b="1" dirty="0"/>
              <a:t>                        Dataset                                    Bias                Reinforcement Learning</a:t>
            </a:r>
          </a:p>
          <a:p>
            <a:pPr fontAlgn="t"/>
            <a:endParaRPr lang="en-US" sz="3200" b="1" dirty="0"/>
          </a:p>
          <a:p>
            <a:pPr marL="152396" indent="0" fontAlgn="t">
              <a:buNone/>
            </a:pPr>
            <a:endParaRPr lang="en-US" sz="3200" b="1" dirty="0"/>
          </a:p>
          <a:p>
            <a:pPr marL="152396" indent="0" fontAlgn="t">
              <a:buNone/>
            </a:pPr>
            <a:r>
              <a:rPr lang="en-GB" sz="3200" dirty="0"/>
              <a:t>…. could you define them? </a:t>
            </a:r>
          </a:p>
          <a:p>
            <a:pPr marL="0" indent="0">
              <a:buNone/>
            </a:pPr>
            <a:r>
              <a:rPr lang="en" sz="3200" dirty="0">
                <a:solidFill>
                  <a:srgbClr val="0C0C0C"/>
                </a:solidFill>
              </a:rPr>
              <a:t>   </a:t>
            </a:r>
            <a:endParaRPr sz="3200" dirty="0">
              <a:solidFill>
                <a:srgbClr val="0C0C0C"/>
              </a:solidFill>
            </a:endParaRPr>
          </a:p>
          <a:p>
            <a:pPr marL="0" indent="0">
              <a:spcBef>
                <a:spcPts val="1600"/>
              </a:spcBef>
              <a:spcAft>
                <a:spcPts val="1600"/>
              </a:spcAft>
              <a:buNone/>
            </a:pPr>
            <a:endParaRPr dirty="0"/>
          </a:p>
        </p:txBody>
      </p:sp>
      <p:pic>
        <p:nvPicPr>
          <p:cNvPr id="3" name="Picture 2">
            <a:extLst>
              <a:ext uri="{FF2B5EF4-FFF2-40B4-BE49-F238E27FC236}">
                <a16:creationId xmlns:a16="http://schemas.microsoft.com/office/drawing/2014/main" id="{3F4A37D1-82CF-CAC3-44EE-FF07CC487B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72999" y="6159158"/>
            <a:ext cx="1504950" cy="600075"/>
          </a:xfrm>
          <a:prstGeom prst="rect">
            <a:avLst/>
          </a:prstGeom>
        </p:spPr>
      </p:pic>
    </p:spTree>
    <p:extLst>
      <p:ext uri="{BB962C8B-B14F-4D97-AF65-F5344CB8AC3E}">
        <p14:creationId xmlns:p14="http://schemas.microsoft.com/office/powerpoint/2010/main" val="4017413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24">
                                            <p:txEl>
                                              <p:pRg st="8" end="8"/>
                                            </p:txEl>
                                          </p:spTgt>
                                        </p:tgtEl>
                                        <p:attrNameLst>
                                          <p:attrName>style.visibility</p:attrName>
                                        </p:attrNameLst>
                                      </p:cBhvr>
                                      <p:to>
                                        <p:strVal val="visible"/>
                                      </p:to>
                                    </p:set>
                                    <p:anim calcmode="lin" valueType="num">
                                      <p:cBhvr additive="base">
                                        <p:cTn id="7" dur="500" fill="hold"/>
                                        <p:tgtEl>
                                          <p:spTgt spid="824">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2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24">
                                            <p:txEl>
                                              <p:pRg st="2" end="2"/>
                                            </p:txEl>
                                          </p:spTgt>
                                        </p:tgtEl>
                                        <p:attrNameLst>
                                          <p:attrName>style.visibility</p:attrName>
                                        </p:attrNameLst>
                                      </p:cBhvr>
                                      <p:to>
                                        <p:strVal val="visible"/>
                                      </p:to>
                                    </p:set>
                                    <p:anim calcmode="lin" valueType="num">
                                      <p:cBhvr additive="base">
                                        <p:cTn id="13" dur="500" fill="hold"/>
                                        <p:tgtEl>
                                          <p:spTgt spid="82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24">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24">
                                            <p:txEl>
                                              <p:pRg st="3" end="3"/>
                                            </p:txEl>
                                          </p:spTgt>
                                        </p:tgtEl>
                                        <p:attrNameLst>
                                          <p:attrName>style.visibility</p:attrName>
                                        </p:attrNameLst>
                                      </p:cBhvr>
                                      <p:to>
                                        <p:strVal val="visible"/>
                                      </p:to>
                                    </p:set>
                                    <p:anim calcmode="lin" valueType="num">
                                      <p:cBhvr additive="base">
                                        <p:cTn id="17" dur="500" fill="hold"/>
                                        <p:tgtEl>
                                          <p:spTgt spid="824">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24">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24">
                                            <p:txEl>
                                              <p:pRg st="4" end="4"/>
                                            </p:txEl>
                                          </p:spTgt>
                                        </p:tgtEl>
                                        <p:attrNameLst>
                                          <p:attrName>style.visibility</p:attrName>
                                        </p:attrNameLst>
                                      </p:cBhvr>
                                      <p:to>
                                        <p:strVal val="visible"/>
                                      </p:to>
                                    </p:set>
                                    <p:anim calcmode="lin" valueType="num">
                                      <p:cBhvr additive="base">
                                        <p:cTn id="21" dur="500" fill="hold"/>
                                        <p:tgtEl>
                                          <p:spTgt spid="824">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24">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24">
                                            <p:txEl>
                                              <p:pRg st="5" end="5"/>
                                            </p:txEl>
                                          </p:spTgt>
                                        </p:tgtEl>
                                        <p:attrNameLst>
                                          <p:attrName>style.visibility</p:attrName>
                                        </p:attrNameLst>
                                      </p:cBhvr>
                                      <p:to>
                                        <p:strVal val="visible"/>
                                      </p:to>
                                    </p:set>
                                    <p:anim calcmode="lin" valueType="num">
                                      <p:cBhvr additive="base">
                                        <p:cTn id="25" dur="500" fill="hold"/>
                                        <p:tgtEl>
                                          <p:spTgt spid="82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2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22">
          <a:extLst>
            <a:ext uri="{FF2B5EF4-FFF2-40B4-BE49-F238E27FC236}">
              <a16:creationId xmlns:a16="http://schemas.microsoft.com/office/drawing/2014/main" id="{532AF71C-825B-305B-9FB6-F650C37274FF}"/>
            </a:ext>
          </a:extLst>
        </p:cNvPr>
        <p:cNvGrpSpPr/>
        <p:nvPr/>
      </p:nvGrpSpPr>
      <p:grpSpPr>
        <a:xfrm>
          <a:off x="0" y="0"/>
          <a:ext cx="0" cy="0"/>
          <a:chOff x="0" y="0"/>
          <a:chExt cx="0" cy="0"/>
        </a:xfrm>
      </p:grpSpPr>
      <p:sp>
        <p:nvSpPr>
          <p:cNvPr id="823" name="Google Shape;823;p131">
            <a:extLst>
              <a:ext uri="{FF2B5EF4-FFF2-40B4-BE49-F238E27FC236}">
                <a16:creationId xmlns:a16="http://schemas.microsoft.com/office/drawing/2014/main" id="{BCE45B4B-1812-F22A-BE22-62D4586E736C}"/>
              </a:ext>
            </a:extLst>
          </p:cNvPr>
          <p:cNvSpPr txBox="1">
            <a:spLocks noGrp="1"/>
          </p:cNvSpPr>
          <p:nvPr>
            <p:ph type="title"/>
          </p:nvPr>
        </p:nvSpPr>
        <p:spPr>
          <a:xfrm>
            <a:off x="145969" y="121734"/>
            <a:ext cx="11360800" cy="763600"/>
          </a:xfrm>
          <a:prstGeom prst="rect">
            <a:avLst/>
          </a:prstGeom>
        </p:spPr>
        <p:txBody>
          <a:bodyPr spcFirstLastPara="1" wrap="square" lIns="121900" tIns="121900" rIns="121900" bIns="121900" anchor="t" anchorCtr="0">
            <a:normAutofit fontScale="90000"/>
          </a:bodyPr>
          <a:lstStyle/>
          <a:p>
            <a:r>
              <a:rPr lang="en" u="sng" dirty="0">
                <a:solidFill>
                  <a:schemeClr val="hlink"/>
                </a:solidFill>
                <a:hlinkClick r:id="rId3"/>
              </a:rPr>
              <a:t>AI Vocabulary</a:t>
            </a:r>
            <a:r>
              <a:rPr lang="en" dirty="0">
                <a:solidFill>
                  <a:srgbClr val="FF0000"/>
                </a:solidFill>
              </a:rPr>
              <a:t>: Terms to Know    </a:t>
            </a:r>
            <a:r>
              <a:rPr lang="en" dirty="0">
                <a:solidFill>
                  <a:schemeClr val="tx2">
                    <a:lumMod val="10000"/>
                  </a:schemeClr>
                </a:solidFill>
              </a:rPr>
              <a:t>Can you match th</a:t>
            </a:r>
            <a:r>
              <a:rPr lang="en-US" sz="2800" dirty="0">
                <a:solidFill>
                  <a:srgbClr val="0C0C0C"/>
                </a:solidFill>
              </a:rPr>
              <a:t>e terms with the definitions?  </a:t>
            </a:r>
            <a:br>
              <a:rPr lang="en-US" sz="2800" dirty="0">
                <a:solidFill>
                  <a:srgbClr val="0C0C0C"/>
                </a:solidFill>
              </a:rPr>
            </a:br>
            <a:endParaRPr dirty="0">
              <a:solidFill>
                <a:srgbClr val="FF0000"/>
              </a:solidFill>
            </a:endParaRPr>
          </a:p>
        </p:txBody>
      </p:sp>
      <p:sp>
        <p:nvSpPr>
          <p:cNvPr id="824" name="Google Shape;824;p131">
            <a:extLst>
              <a:ext uri="{FF2B5EF4-FFF2-40B4-BE49-F238E27FC236}">
                <a16:creationId xmlns:a16="http://schemas.microsoft.com/office/drawing/2014/main" id="{E591C213-975D-7254-64F3-FE22B0117EBC}"/>
              </a:ext>
            </a:extLst>
          </p:cNvPr>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rmAutofit/>
          </a:bodyPr>
          <a:lstStyle/>
          <a:p>
            <a:pPr marL="0" indent="0">
              <a:spcBef>
                <a:spcPts val="1600"/>
              </a:spcBef>
              <a:spcAft>
                <a:spcPts val="1600"/>
              </a:spcAft>
              <a:buNone/>
            </a:pPr>
            <a:endParaRPr dirty="0"/>
          </a:p>
        </p:txBody>
      </p:sp>
      <p:graphicFrame>
        <p:nvGraphicFramePr>
          <p:cNvPr id="2" name="Table 1">
            <a:extLst>
              <a:ext uri="{FF2B5EF4-FFF2-40B4-BE49-F238E27FC236}">
                <a16:creationId xmlns:a16="http://schemas.microsoft.com/office/drawing/2014/main" id="{EB3B01E6-889C-C583-5573-56C131EC4527}"/>
              </a:ext>
            </a:extLst>
          </p:cNvPr>
          <p:cNvGraphicFramePr>
            <a:graphicFrameLocks noGrp="1"/>
          </p:cNvGraphicFramePr>
          <p:nvPr>
            <p:extLst>
              <p:ext uri="{D42A27DB-BD31-4B8C-83A1-F6EECF244321}">
                <p14:modId xmlns:p14="http://schemas.microsoft.com/office/powerpoint/2010/main" val="3955039700"/>
              </p:ext>
            </p:extLst>
          </p:nvPr>
        </p:nvGraphicFramePr>
        <p:xfrm>
          <a:off x="18154" y="673679"/>
          <a:ext cx="12027877" cy="5400040"/>
        </p:xfrm>
        <a:graphic>
          <a:graphicData uri="http://schemas.openxmlformats.org/drawingml/2006/table">
            <a:tbl>
              <a:tblPr firstRow="1" bandRow="1">
                <a:tableStyleId>{5C22544A-7EE6-4342-B048-85BDC9FD1C3A}</a:tableStyleId>
              </a:tblPr>
              <a:tblGrid>
                <a:gridCol w="1629776">
                  <a:extLst>
                    <a:ext uri="{9D8B030D-6E8A-4147-A177-3AD203B41FA5}">
                      <a16:colId xmlns:a16="http://schemas.microsoft.com/office/drawing/2014/main" val="2302828892"/>
                    </a:ext>
                  </a:extLst>
                </a:gridCol>
                <a:gridCol w="10398101">
                  <a:extLst>
                    <a:ext uri="{9D8B030D-6E8A-4147-A177-3AD203B41FA5}">
                      <a16:colId xmlns:a16="http://schemas.microsoft.com/office/drawing/2014/main" val="990107444"/>
                    </a:ext>
                  </a:extLst>
                </a:gridCol>
              </a:tblGrid>
              <a:tr h="370840">
                <a:tc>
                  <a:txBody>
                    <a:bodyPr/>
                    <a:lstStyle/>
                    <a:p>
                      <a:r>
                        <a:rPr lang="en-US" sz="1400" dirty="0"/>
                        <a:t>Term</a:t>
                      </a:r>
                      <a:endParaRPr lang="en-GB" sz="1400" dirty="0"/>
                    </a:p>
                  </a:txBody>
                  <a:tcPr/>
                </a:tc>
                <a:tc>
                  <a:txBody>
                    <a:bodyPr/>
                    <a:lstStyle/>
                    <a:p>
                      <a:r>
                        <a:rPr lang="en-US" sz="1400" dirty="0"/>
                        <a:t>Definition</a:t>
                      </a:r>
                      <a:endParaRPr lang="en-GB" sz="1400" dirty="0"/>
                    </a:p>
                  </a:txBody>
                  <a:tcPr/>
                </a:tc>
                <a:extLst>
                  <a:ext uri="{0D108BD9-81ED-4DB2-BD59-A6C34878D82A}">
                    <a16:rowId xmlns:a16="http://schemas.microsoft.com/office/drawing/2014/main" val="2961804701"/>
                  </a:ext>
                </a:extLst>
              </a:tr>
              <a:tr h="370840">
                <a:tc>
                  <a:txBody>
                    <a:bodyPr/>
                    <a:lstStyle/>
                    <a:p>
                      <a:endParaRPr lang="en-GB" sz="1200" b="1" dirty="0">
                        <a:solidFill>
                          <a:schemeClr val="tx2">
                            <a:lumMod val="10000"/>
                          </a:schemeClr>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The broad field of computer science focused on creating machines that can perform tasks that would typically require human intelligence, such as learning, problem-solving, and decision-making. Think of it as the ultimate goal: building "smart" machines.</a:t>
                      </a:r>
                      <a:endParaRPr lang="en-GB" sz="1200" dirty="0">
                        <a:solidFill>
                          <a:schemeClr val="tx2">
                            <a:lumMod val="10000"/>
                          </a:schemeClr>
                        </a:solidFill>
                      </a:endParaRPr>
                    </a:p>
                  </a:txBody>
                  <a:tcPr/>
                </a:tc>
                <a:extLst>
                  <a:ext uri="{0D108BD9-81ED-4DB2-BD59-A6C34878D82A}">
                    <a16:rowId xmlns:a16="http://schemas.microsoft.com/office/drawing/2014/main" val="414372814"/>
                  </a:ext>
                </a:extLst>
              </a:tr>
              <a:tr h="370840">
                <a:tc>
                  <a:txBody>
                    <a:bodyPr/>
                    <a:lstStyle/>
                    <a:p>
                      <a:endParaRPr lang="en-GB" sz="1200" b="1" dirty="0">
                        <a:solidFill>
                          <a:schemeClr val="tx2">
                            <a:lumMod val="10000"/>
                          </a:schemeClr>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A subfield of AI where computers learn from data without being explicitly programmed for every task. Instead of following a rigid set of rules, the machine identifies patterns and makes predictions on its own. It's like teaching a child by example rather than by giving them a rulebook.</a:t>
                      </a:r>
                      <a:endParaRPr lang="en-GB" sz="1200" dirty="0">
                        <a:solidFill>
                          <a:schemeClr val="tx2">
                            <a:lumMod val="10000"/>
                          </a:schemeClr>
                        </a:solidFill>
                      </a:endParaRPr>
                    </a:p>
                  </a:txBody>
                  <a:tcPr/>
                </a:tc>
                <a:extLst>
                  <a:ext uri="{0D108BD9-81ED-4DB2-BD59-A6C34878D82A}">
                    <a16:rowId xmlns:a16="http://schemas.microsoft.com/office/drawing/2014/main" val="1699363741"/>
                  </a:ext>
                </a:extLst>
              </a:tr>
              <a:tr h="440013">
                <a:tc>
                  <a:txBody>
                    <a:bodyPr/>
                    <a:lstStyle/>
                    <a:p>
                      <a:endParaRPr lang="en-GB" sz="1200" b="1" dirty="0">
                        <a:solidFill>
                          <a:schemeClr val="tx2">
                            <a:lumMod val="10000"/>
                          </a:schemeClr>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A set of step-by-step instructions or rules that a computer follows to solve a problem or complete a task. In AI, algorithms are the foundation for how a machine learns and makes decisions.</a:t>
                      </a:r>
                      <a:endParaRPr lang="en-GB" sz="1200" dirty="0">
                        <a:solidFill>
                          <a:schemeClr val="tx2">
                            <a:lumMod val="10000"/>
                          </a:schemeClr>
                        </a:solidFill>
                      </a:endParaRPr>
                    </a:p>
                  </a:txBody>
                  <a:tcPr/>
                </a:tc>
                <a:extLst>
                  <a:ext uri="{0D108BD9-81ED-4DB2-BD59-A6C34878D82A}">
                    <a16:rowId xmlns:a16="http://schemas.microsoft.com/office/drawing/2014/main" val="1695256917"/>
                  </a:ext>
                </a:extLst>
              </a:tr>
              <a:tr h="370840">
                <a:tc>
                  <a:txBody>
                    <a:bodyPr/>
                    <a:lstStyle/>
                    <a:p>
                      <a:endParaRPr lang="en-GB" sz="1200" b="1" dirty="0">
                        <a:solidFill>
                          <a:schemeClr val="tx2">
                            <a:lumMod val="10000"/>
                          </a:schemeClr>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A type of AI that can create new, original content like text, images, music, or code. These models learn from massive amounts of existing data and then generate something similar but novel. ChatGPT and Midjourney are examples of generative AI tools.</a:t>
                      </a:r>
                      <a:endParaRPr lang="en-GB" sz="1200" dirty="0">
                        <a:solidFill>
                          <a:schemeClr val="tx2">
                            <a:lumMod val="10000"/>
                          </a:schemeClr>
                        </a:solidFill>
                      </a:endParaRPr>
                    </a:p>
                  </a:txBody>
                  <a:tcPr/>
                </a:tc>
                <a:extLst>
                  <a:ext uri="{0D108BD9-81ED-4DB2-BD59-A6C34878D82A}">
                    <a16:rowId xmlns:a16="http://schemas.microsoft.com/office/drawing/2014/main" val="74918147"/>
                  </a:ext>
                </a:extLst>
              </a:tr>
              <a:tr h="370840">
                <a:tc>
                  <a:txBody>
                    <a:bodyPr/>
                    <a:lstStyle/>
                    <a:p>
                      <a:endParaRPr lang="en-GB" sz="1200" b="1" dirty="0">
                        <a:solidFill>
                          <a:schemeClr val="tx2">
                            <a:lumMod val="10000"/>
                          </a:schemeClr>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A powerful type of AI model that has been trained on a huge amount of text data from the internet. This training allows it to understand, generate, and process human language in a coherent and contextually relevant way. LLMs are the technology behind most chatbots and writing assistants.</a:t>
                      </a:r>
                      <a:endParaRPr lang="en-GB" sz="1200" dirty="0">
                        <a:solidFill>
                          <a:schemeClr val="tx2">
                            <a:lumMod val="10000"/>
                          </a:schemeClr>
                        </a:solidFill>
                      </a:endParaRPr>
                    </a:p>
                  </a:txBody>
                  <a:tcPr/>
                </a:tc>
                <a:extLst>
                  <a:ext uri="{0D108BD9-81ED-4DB2-BD59-A6C34878D82A}">
                    <a16:rowId xmlns:a16="http://schemas.microsoft.com/office/drawing/2014/main" val="8352496"/>
                  </a:ext>
                </a:extLst>
              </a:tr>
              <a:tr h="370840">
                <a:tc>
                  <a:txBody>
                    <a:bodyPr/>
                    <a:lstStyle/>
                    <a:p>
                      <a:endParaRPr lang="en-GB" sz="1200" b="1" dirty="0">
                        <a:solidFill>
                          <a:schemeClr val="tx2">
                            <a:lumMod val="10000"/>
                          </a:schemeClr>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The input or command you give to an AI model, usually in the form of text. The quality and specificity of your prompt directly influence the quality of the AI's response.</a:t>
                      </a:r>
                      <a:endParaRPr lang="en-GB" sz="1200" dirty="0">
                        <a:solidFill>
                          <a:schemeClr val="tx2">
                            <a:lumMod val="10000"/>
                          </a:schemeClr>
                        </a:solidFill>
                      </a:endParaRPr>
                    </a:p>
                  </a:txBody>
                  <a:tcPr/>
                </a:tc>
                <a:extLst>
                  <a:ext uri="{0D108BD9-81ED-4DB2-BD59-A6C34878D82A}">
                    <a16:rowId xmlns:a16="http://schemas.microsoft.com/office/drawing/2014/main" val="3827599443"/>
                  </a:ext>
                </a:extLst>
              </a:tr>
              <a:tr h="370840">
                <a:tc>
                  <a:txBody>
                    <a:bodyPr/>
                    <a:lstStyle/>
                    <a:p>
                      <a:endParaRPr lang="en-GB" sz="1200" b="1" dirty="0">
                        <a:solidFill>
                          <a:schemeClr val="tx2">
                            <a:lumMod val="10000"/>
                          </a:schemeClr>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The practice of crafting and refining the instructions you give to an AI model to get a better, more accurate, or more specific response. It's essentially the art and science of "talking" to an AI.</a:t>
                      </a:r>
                      <a:endParaRPr lang="en-GB" sz="1200" dirty="0">
                        <a:solidFill>
                          <a:schemeClr val="tx2">
                            <a:lumMod val="10000"/>
                          </a:schemeClr>
                        </a:solidFill>
                      </a:endParaRPr>
                    </a:p>
                  </a:txBody>
                  <a:tcPr/>
                </a:tc>
                <a:extLst>
                  <a:ext uri="{0D108BD9-81ED-4DB2-BD59-A6C34878D82A}">
                    <a16:rowId xmlns:a16="http://schemas.microsoft.com/office/drawing/2014/main" val="2326591106"/>
                  </a:ext>
                </a:extLst>
              </a:tr>
              <a:tr h="370840">
                <a:tc>
                  <a:txBody>
                    <a:bodyPr/>
                    <a:lstStyle/>
                    <a:p>
                      <a:endParaRPr lang="en-GB" sz="1200" b="1" dirty="0">
                        <a:solidFill>
                          <a:schemeClr val="tx2">
                            <a:lumMod val="10000"/>
                          </a:schemeClr>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When an AI model generates an incorrect, nonsensical, or made-up response that it presents as a factual answer. This happens because the AI is trained to predict the most likely sequence of words, not to verify information.</a:t>
                      </a:r>
                      <a:endParaRPr lang="en-GB" sz="1200" dirty="0">
                        <a:solidFill>
                          <a:schemeClr val="tx2">
                            <a:lumMod val="10000"/>
                          </a:schemeClr>
                        </a:solidFill>
                      </a:endParaRPr>
                    </a:p>
                  </a:txBody>
                  <a:tcPr/>
                </a:tc>
                <a:extLst>
                  <a:ext uri="{0D108BD9-81ED-4DB2-BD59-A6C34878D82A}">
                    <a16:rowId xmlns:a16="http://schemas.microsoft.com/office/drawing/2014/main" val="499269662"/>
                  </a:ext>
                </a:extLst>
              </a:tr>
              <a:tr h="370840">
                <a:tc>
                  <a:txBody>
                    <a:bodyPr/>
                    <a:lstStyle/>
                    <a:p>
                      <a:endParaRPr lang="en-GB" sz="1200" b="1" dirty="0">
                        <a:solidFill>
                          <a:schemeClr val="tx2">
                            <a:lumMod val="10000"/>
                          </a:schemeClr>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A collection of digital information, like texts, images, or numbers, that is used to train an AI model. The size, quality, and diversity of a dataset are critical for a model's performance and accuracy.</a:t>
                      </a:r>
                      <a:endParaRPr lang="en-GB" sz="1200" dirty="0">
                        <a:solidFill>
                          <a:schemeClr val="tx2">
                            <a:lumMod val="10000"/>
                          </a:schemeClr>
                        </a:solidFill>
                      </a:endParaRPr>
                    </a:p>
                  </a:txBody>
                  <a:tcPr/>
                </a:tc>
                <a:extLst>
                  <a:ext uri="{0D108BD9-81ED-4DB2-BD59-A6C34878D82A}">
                    <a16:rowId xmlns:a16="http://schemas.microsoft.com/office/drawing/2014/main" val="4222213312"/>
                  </a:ext>
                </a:extLst>
              </a:tr>
              <a:tr h="370840">
                <a:tc>
                  <a:txBody>
                    <a:bodyPr/>
                    <a:lstStyle/>
                    <a:p>
                      <a:endParaRPr lang="en-GB" sz="1200" b="1" dirty="0">
                        <a:solidFill>
                          <a:schemeClr val="tx2">
                            <a:lumMod val="10000"/>
                          </a:schemeClr>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An unfair or inaccurate outcome from an AI model that results from flawed or unrepresentative training data. For example, if a model is trained on data that overrepresents one demographic group, it may perform poorly or make biased decisions when interacting with others.</a:t>
                      </a:r>
                      <a:endParaRPr lang="en-GB" sz="1200" dirty="0">
                        <a:solidFill>
                          <a:schemeClr val="tx2">
                            <a:lumMod val="10000"/>
                          </a:schemeClr>
                        </a:solidFill>
                      </a:endParaRPr>
                    </a:p>
                  </a:txBody>
                  <a:tcPr/>
                </a:tc>
                <a:extLst>
                  <a:ext uri="{0D108BD9-81ED-4DB2-BD59-A6C34878D82A}">
                    <a16:rowId xmlns:a16="http://schemas.microsoft.com/office/drawing/2014/main" val="1929513308"/>
                  </a:ext>
                </a:extLst>
              </a:tr>
              <a:tr h="0">
                <a:tc>
                  <a:txBody>
                    <a:bodyPr/>
                    <a:lstStyle/>
                    <a:p>
                      <a:endParaRPr lang="en-GB" sz="1200" b="1" dirty="0">
                        <a:solidFill>
                          <a:schemeClr val="tx2">
                            <a:lumMod val="10000"/>
                          </a:schemeClr>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A training method where an AI learns through trial and error. The model is given a goal and is "rewarded" for good actions and "penalized" for bad ones, which helps it learn the best way to achieve its objective. Think of it like training a dog with treats.</a:t>
                      </a:r>
                      <a:endParaRPr lang="en-GB" sz="1200" dirty="0">
                        <a:solidFill>
                          <a:schemeClr val="tx2">
                            <a:lumMod val="10000"/>
                          </a:schemeClr>
                        </a:solidFill>
                      </a:endParaRPr>
                    </a:p>
                  </a:txBody>
                  <a:tcPr/>
                </a:tc>
                <a:extLst>
                  <a:ext uri="{0D108BD9-81ED-4DB2-BD59-A6C34878D82A}">
                    <a16:rowId xmlns:a16="http://schemas.microsoft.com/office/drawing/2014/main" val="1124382596"/>
                  </a:ext>
                </a:extLst>
              </a:tr>
            </a:tbl>
          </a:graphicData>
        </a:graphic>
      </p:graphicFrame>
      <p:sp>
        <p:nvSpPr>
          <p:cNvPr id="4" name="TextBox 3">
            <a:extLst>
              <a:ext uri="{FF2B5EF4-FFF2-40B4-BE49-F238E27FC236}">
                <a16:creationId xmlns:a16="http://schemas.microsoft.com/office/drawing/2014/main" id="{843D00F9-D2C6-99D4-2969-06EA0440FAF6}"/>
              </a:ext>
            </a:extLst>
          </p:cNvPr>
          <p:cNvSpPr txBox="1"/>
          <p:nvPr/>
        </p:nvSpPr>
        <p:spPr>
          <a:xfrm>
            <a:off x="0" y="6184321"/>
            <a:ext cx="12046031" cy="584775"/>
          </a:xfrm>
          <a:prstGeom prst="rect">
            <a:avLst/>
          </a:prstGeom>
          <a:noFill/>
        </p:spPr>
        <p:txBody>
          <a:bodyPr wrap="square" rtlCol="0">
            <a:spAutoFit/>
          </a:bodyPr>
          <a:lstStyle/>
          <a:p>
            <a:pPr fontAlgn="t"/>
            <a:r>
              <a:rPr lang="en-US" sz="1600" b="1" dirty="0"/>
              <a:t> Prompt Engineering  </a:t>
            </a:r>
            <a:r>
              <a:rPr lang="en-US" sz="1600" b="1" dirty="0">
                <a:solidFill>
                  <a:srgbClr val="FFC000"/>
                </a:solidFill>
              </a:rPr>
              <a:t>Large Language Model (LLM) </a:t>
            </a:r>
            <a:r>
              <a:rPr lang="en-US" sz="1600" b="1" dirty="0"/>
              <a:t>Artificial Intelligence (AI)  </a:t>
            </a:r>
            <a:r>
              <a:rPr lang="en-US" sz="1600" b="1" dirty="0">
                <a:solidFill>
                  <a:srgbClr val="7030A0"/>
                </a:solidFill>
              </a:rPr>
              <a:t>Generative AI   </a:t>
            </a:r>
            <a:r>
              <a:rPr lang="en-US" sz="1600" b="1" dirty="0">
                <a:solidFill>
                  <a:srgbClr val="002060"/>
                </a:solidFill>
              </a:rPr>
              <a:t>Prompt</a:t>
            </a:r>
            <a:r>
              <a:rPr lang="en-US" sz="1600" b="1" dirty="0"/>
              <a:t> </a:t>
            </a:r>
            <a:r>
              <a:rPr lang="en-US" sz="1600" b="1" dirty="0">
                <a:solidFill>
                  <a:srgbClr val="00B050"/>
                </a:solidFill>
              </a:rPr>
              <a:t>Dataset</a:t>
            </a:r>
            <a:r>
              <a:rPr lang="en-US" sz="1600" b="1" dirty="0"/>
              <a:t>        </a:t>
            </a:r>
            <a:r>
              <a:rPr lang="en-US" sz="1600" b="1" dirty="0">
                <a:solidFill>
                  <a:srgbClr val="C00000"/>
                </a:solidFill>
              </a:rPr>
              <a:t>Bias   </a:t>
            </a:r>
            <a:r>
              <a:rPr lang="en-US" sz="1600" b="1" dirty="0"/>
              <a:t>        </a:t>
            </a:r>
            <a:r>
              <a:rPr lang="en-US" sz="1600" b="1" dirty="0">
                <a:solidFill>
                  <a:schemeClr val="accent5"/>
                </a:solidFill>
              </a:rPr>
              <a:t>Reinforcement Learning Hallucination </a:t>
            </a:r>
            <a:r>
              <a:rPr lang="en-US" sz="1600" b="1" dirty="0">
                <a:solidFill>
                  <a:srgbClr val="FF0000"/>
                </a:solidFill>
              </a:rPr>
              <a:t>Machine Learning (ML) </a:t>
            </a:r>
            <a:r>
              <a:rPr lang="en-US" sz="1600" b="1" dirty="0">
                <a:solidFill>
                  <a:srgbClr val="00B050"/>
                </a:solidFill>
              </a:rPr>
              <a:t>Algorithm</a:t>
            </a:r>
            <a:endParaRPr lang="en-GB" sz="1600" dirty="0">
              <a:solidFill>
                <a:schemeClr val="accent5"/>
              </a:solidFill>
            </a:endParaRPr>
          </a:p>
        </p:txBody>
      </p:sp>
      <p:pic>
        <p:nvPicPr>
          <p:cNvPr id="5" name="Picture 4">
            <a:extLst>
              <a:ext uri="{FF2B5EF4-FFF2-40B4-BE49-F238E27FC236}">
                <a16:creationId xmlns:a16="http://schemas.microsoft.com/office/drawing/2014/main" id="{E8A53386-2AC7-4D0E-12B2-4DAE22BAEB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99583" y="6528618"/>
            <a:ext cx="603101" cy="240477"/>
          </a:xfrm>
          <a:prstGeom prst="rect">
            <a:avLst/>
          </a:prstGeom>
        </p:spPr>
      </p:pic>
    </p:spTree>
    <p:extLst>
      <p:ext uri="{BB962C8B-B14F-4D97-AF65-F5344CB8AC3E}">
        <p14:creationId xmlns:p14="http://schemas.microsoft.com/office/powerpoint/2010/main" val="958307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22"/>
        <p:cNvGrpSpPr/>
        <p:nvPr/>
      </p:nvGrpSpPr>
      <p:grpSpPr>
        <a:xfrm>
          <a:off x="0" y="0"/>
          <a:ext cx="0" cy="0"/>
          <a:chOff x="0" y="0"/>
          <a:chExt cx="0" cy="0"/>
        </a:xfrm>
      </p:grpSpPr>
      <p:sp>
        <p:nvSpPr>
          <p:cNvPr id="823" name="Google Shape;823;p131"/>
          <p:cNvSpPr txBox="1">
            <a:spLocks noGrp="1"/>
          </p:cNvSpPr>
          <p:nvPr>
            <p:ph type="title"/>
          </p:nvPr>
        </p:nvSpPr>
        <p:spPr>
          <a:xfrm>
            <a:off x="145969" y="121734"/>
            <a:ext cx="11360800" cy="763600"/>
          </a:xfrm>
          <a:prstGeom prst="rect">
            <a:avLst/>
          </a:prstGeom>
        </p:spPr>
        <p:txBody>
          <a:bodyPr spcFirstLastPara="1" wrap="square" lIns="121900" tIns="121900" rIns="121900" bIns="121900" anchor="t" anchorCtr="0">
            <a:normAutofit fontScale="90000"/>
          </a:bodyPr>
          <a:lstStyle/>
          <a:p>
            <a:r>
              <a:rPr lang="en" u="sng" dirty="0">
                <a:solidFill>
                  <a:schemeClr val="hlink"/>
                </a:solidFill>
                <a:hlinkClick r:id="rId3"/>
              </a:rPr>
              <a:t>AI Vocabulary</a:t>
            </a:r>
            <a:r>
              <a:rPr lang="en" dirty="0">
                <a:solidFill>
                  <a:srgbClr val="FF0000"/>
                </a:solidFill>
              </a:rPr>
              <a:t>: Terms to Know    </a:t>
            </a:r>
            <a:r>
              <a:rPr lang="en" dirty="0">
                <a:solidFill>
                  <a:schemeClr val="tx2">
                    <a:lumMod val="10000"/>
                  </a:schemeClr>
                </a:solidFill>
              </a:rPr>
              <a:t>T</a:t>
            </a:r>
            <a:r>
              <a:rPr lang="en-US" sz="2800" dirty="0">
                <a:solidFill>
                  <a:srgbClr val="0C0C0C"/>
                </a:solidFill>
              </a:rPr>
              <a:t>he terms with the definitions.  </a:t>
            </a:r>
            <a:br>
              <a:rPr lang="en-US" sz="2800" dirty="0">
                <a:solidFill>
                  <a:srgbClr val="0C0C0C"/>
                </a:solidFill>
              </a:rPr>
            </a:br>
            <a:endParaRPr dirty="0">
              <a:solidFill>
                <a:srgbClr val="FF0000"/>
              </a:solidFill>
            </a:endParaRPr>
          </a:p>
        </p:txBody>
      </p:sp>
      <p:sp>
        <p:nvSpPr>
          <p:cNvPr id="824" name="Google Shape;824;p131"/>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rmAutofit/>
          </a:bodyPr>
          <a:lstStyle/>
          <a:p>
            <a:pPr marL="0" indent="0">
              <a:spcBef>
                <a:spcPts val="1600"/>
              </a:spcBef>
              <a:spcAft>
                <a:spcPts val="1600"/>
              </a:spcAft>
              <a:buNone/>
            </a:pPr>
            <a:endParaRPr dirty="0"/>
          </a:p>
        </p:txBody>
      </p:sp>
      <p:graphicFrame>
        <p:nvGraphicFramePr>
          <p:cNvPr id="2" name="Table 1">
            <a:extLst>
              <a:ext uri="{FF2B5EF4-FFF2-40B4-BE49-F238E27FC236}">
                <a16:creationId xmlns:a16="http://schemas.microsoft.com/office/drawing/2014/main" id="{DD437F88-7D50-0CDD-4FA8-E8C6F4B969A2}"/>
              </a:ext>
            </a:extLst>
          </p:cNvPr>
          <p:cNvGraphicFramePr>
            <a:graphicFrameLocks noGrp="1"/>
          </p:cNvGraphicFramePr>
          <p:nvPr>
            <p:extLst>
              <p:ext uri="{D42A27DB-BD31-4B8C-83A1-F6EECF244321}">
                <p14:modId xmlns:p14="http://schemas.microsoft.com/office/powerpoint/2010/main" val="3981056302"/>
              </p:ext>
            </p:extLst>
          </p:nvPr>
        </p:nvGraphicFramePr>
        <p:xfrm>
          <a:off x="82061" y="1006872"/>
          <a:ext cx="12027877" cy="5582920"/>
        </p:xfrm>
        <a:graphic>
          <a:graphicData uri="http://schemas.openxmlformats.org/drawingml/2006/table">
            <a:tbl>
              <a:tblPr firstRow="1" bandRow="1">
                <a:tableStyleId>{5C22544A-7EE6-4342-B048-85BDC9FD1C3A}</a:tableStyleId>
              </a:tblPr>
              <a:tblGrid>
                <a:gridCol w="2343209">
                  <a:extLst>
                    <a:ext uri="{9D8B030D-6E8A-4147-A177-3AD203B41FA5}">
                      <a16:colId xmlns:a16="http://schemas.microsoft.com/office/drawing/2014/main" val="2302828892"/>
                    </a:ext>
                  </a:extLst>
                </a:gridCol>
                <a:gridCol w="9684668">
                  <a:extLst>
                    <a:ext uri="{9D8B030D-6E8A-4147-A177-3AD203B41FA5}">
                      <a16:colId xmlns:a16="http://schemas.microsoft.com/office/drawing/2014/main" val="990107444"/>
                    </a:ext>
                  </a:extLst>
                </a:gridCol>
              </a:tblGrid>
              <a:tr h="370840">
                <a:tc>
                  <a:txBody>
                    <a:bodyPr/>
                    <a:lstStyle/>
                    <a:p>
                      <a:r>
                        <a:rPr lang="en-US" sz="1400" dirty="0"/>
                        <a:t>Term</a:t>
                      </a:r>
                      <a:endParaRPr lang="en-GB" sz="1400" dirty="0"/>
                    </a:p>
                  </a:txBody>
                  <a:tcPr/>
                </a:tc>
                <a:tc>
                  <a:txBody>
                    <a:bodyPr/>
                    <a:lstStyle/>
                    <a:p>
                      <a:r>
                        <a:rPr lang="en-US" sz="1400" dirty="0"/>
                        <a:t>Definition</a:t>
                      </a:r>
                      <a:endParaRPr lang="en-GB" sz="1400" dirty="0"/>
                    </a:p>
                  </a:txBody>
                  <a:tcPr/>
                </a:tc>
                <a:extLst>
                  <a:ext uri="{0D108BD9-81ED-4DB2-BD59-A6C34878D82A}">
                    <a16:rowId xmlns:a16="http://schemas.microsoft.com/office/drawing/2014/main" val="2961804701"/>
                  </a:ext>
                </a:extLst>
              </a:tr>
              <a:tr h="370840">
                <a:tc>
                  <a:txBody>
                    <a:bodyPr/>
                    <a:lstStyle/>
                    <a:p>
                      <a:r>
                        <a:rPr lang="en-US" sz="1200" b="1" dirty="0"/>
                        <a:t>Artificial Intelligence (AI) </a:t>
                      </a:r>
                      <a:endParaRPr lang="en-GB" sz="1200" b="1" dirty="0">
                        <a:solidFill>
                          <a:schemeClr val="tx2">
                            <a:lumMod val="10000"/>
                          </a:schemeClr>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The broad field of computer science focused on creating machines that can perform tasks that would typically require human intelligence, such as learning, problem-solving, and decision-making. Think of it as the ultimate goal: building "smart" machines.</a:t>
                      </a:r>
                      <a:endParaRPr lang="en-GB" sz="1200" dirty="0">
                        <a:solidFill>
                          <a:schemeClr val="tx2">
                            <a:lumMod val="10000"/>
                          </a:schemeClr>
                        </a:solidFill>
                      </a:endParaRPr>
                    </a:p>
                  </a:txBody>
                  <a:tcPr/>
                </a:tc>
                <a:extLst>
                  <a:ext uri="{0D108BD9-81ED-4DB2-BD59-A6C34878D82A}">
                    <a16:rowId xmlns:a16="http://schemas.microsoft.com/office/drawing/2014/main" val="414372814"/>
                  </a:ext>
                </a:extLst>
              </a:tr>
              <a:tr h="370840">
                <a:tc>
                  <a:txBody>
                    <a:bodyPr/>
                    <a:lstStyle/>
                    <a:p>
                      <a:r>
                        <a:rPr lang="en-US" sz="1200" b="1" dirty="0">
                          <a:solidFill>
                            <a:srgbClr val="FF0000"/>
                          </a:solidFill>
                        </a:rPr>
                        <a:t>Machine Learning (ML) </a:t>
                      </a:r>
                      <a:endParaRPr lang="en-GB" sz="1200" b="1" dirty="0">
                        <a:solidFill>
                          <a:schemeClr val="tx2">
                            <a:lumMod val="10000"/>
                          </a:schemeClr>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A subfield of AI where computers learn from data without being explicitly programmed for every task. Instead of following a rigid set of rules, the machine identifies patterns and makes predictions on its own. It's like teaching a child by example rather than by giving them a rulebook.</a:t>
                      </a:r>
                      <a:endParaRPr lang="en-GB" sz="1200" dirty="0">
                        <a:solidFill>
                          <a:schemeClr val="tx2">
                            <a:lumMod val="10000"/>
                          </a:schemeClr>
                        </a:solidFill>
                      </a:endParaRPr>
                    </a:p>
                  </a:txBody>
                  <a:tcPr/>
                </a:tc>
                <a:extLst>
                  <a:ext uri="{0D108BD9-81ED-4DB2-BD59-A6C34878D82A}">
                    <a16:rowId xmlns:a16="http://schemas.microsoft.com/office/drawing/2014/main" val="1699363741"/>
                  </a:ext>
                </a:extLst>
              </a:tr>
              <a:tr h="440013">
                <a:tc>
                  <a:txBody>
                    <a:bodyPr/>
                    <a:lstStyle/>
                    <a:p>
                      <a:r>
                        <a:rPr lang="en-US" sz="1200" b="1" dirty="0">
                          <a:solidFill>
                            <a:srgbClr val="00B050"/>
                          </a:solidFill>
                        </a:rPr>
                        <a:t>Algorithm </a:t>
                      </a:r>
                      <a:endParaRPr lang="en-GB" sz="1200" b="1" dirty="0">
                        <a:solidFill>
                          <a:schemeClr val="tx2">
                            <a:lumMod val="10000"/>
                          </a:schemeClr>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A set of step-by-step instructions or rules that a computer follows to solve a problem or complete a task. In AI, algorithms are the foundation for how a machine learns and makes decisions.</a:t>
                      </a:r>
                      <a:endParaRPr lang="en-GB" sz="1200" dirty="0">
                        <a:solidFill>
                          <a:schemeClr val="tx2">
                            <a:lumMod val="10000"/>
                          </a:schemeClr>
                        </a:solidFill>
                      </a:endParaRPr>
                    </a:p>
                  </a:txBody>
                  <a:tcPr/>
                </a:tc>
                <a:extLst>
                  <a:ext uri="{0D108BD9-81ED-4DB2-BD59-A6C34878D82A}">
                    <a16:rowId xmlns:a16="http://schemas.microsoft.com/office/drawing/2014/main" val="1695256917"/>
                  </a:ext>
                </a:extLst>
              </a:tr>
              <a:tr h="370840">
                <a:tc>
                  <a:txBody>
                    <a:bodyPr/>
                    <a:lstStyle/>
                    <a:p>
                      <a:r>
                        <a:rPr lang="en-US" sz="1200" b="1" dirty="0">
                          <a:solidFill>
                            <a:srgbClr val="7030A0"/>
                          </a:solidFill>
                        </a:rPr>
                        <a:t>Generative AI </a:t>
                      </a:r>
                      <a:endParaRPr lang="en-GB" sz="1200" b="1" dirty="0">
                        <a:solidFill>
                          <a:schemeClr val="tx2">
                            <a:lumMod val="10000"/>
                          </a:schemeClr>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A type of AI that can create new, original content like text, images, music, or code. These models learn from massive amounts of existing data and then generate something similar but novel. ChatGPT and Midjourney are examples of generative AI tools.</a:t>
                      </a:r>
                      <a:endParaRPr lang="en-GB" sz="1200" dirty="0">
                        <a:solidFill>
                          <a:schemeClr val="tx2">
                            <a:lumMod val="10000"/>
                          </a:schemeClr>
                        </a:solidFill>
                      </a:endParaRPr>
                    </a:p>
                  </a:txBody>
                  <a:tcPr/>
                </a:tc>
                <a:extLst>
                  <a:ext uri="{0D108BD9-81ED-4DB2-BD59-A6C34878D82A}">
                    <a16:rowId xmlns:a16="http://schemas.microsoft.com/office/drawing/2014/main" val="74918147"/>
                  </a:ext>
                </a:extLst>
              </a:tr>
              <a:tr h="370840">
                <a:tc>
                  <a:txBody>
                    <a:bodyPr/>
                    <a:lstStyle/>
                    <a:p>
                      <a:pPr fontAlgn="t"/>
                      <a:r>
                        <a:rPr lang="en-US" sz="1200" b="1" dirty="0">
                          <a:solidFill>
                            <a:srgbClr val="FFC000"/>
                          </a:solidFill>
                        </a:rPr>
                        <a:t>Large Language Model (LLM)</a:t>
                      </a:r>
                      <a:endParaRPr lang="en-GB" sz="1200" dirty="0">
                        <a:solidFill>
                          <a:srgbClr val="FFC000"/>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A powerful type of AI model that has been trained on a huge amount of text data from the internet. This training allows it to understand, generate, and process human language in a coherent and contextually relevant way. LLMs are the technology behind most chatbots and writing assistants.</a:t>
                      </a:r>
                      <a:endParaRPr lang="en-GB" sz="1200" dirty="0">
                        <a:solidFill>
                          <a:schemeClr val="tx2">
                            <a:lumMod val="10000"/>
                          </a:schemeClr>
                        </a:solidFill>
                      </a:endParaRPr>
                    </a:p>
                  </a:txBody>
                  <a:tcPr/>
                </a:tc>
                <a:extLst>
                  <a:ext uri="{0D108BD9-81ED-4DB2-BD59-A6C34878D82A}">
                    <a16:rowId xmlns:a16="http://schemas.microsoft.com/office/drawing/2014/main" val="8352496"/>
                  </a:ext>
                </a:extLst>
              </a:tr>
              <a:tr h="370840">
                <a:tc>
                  <a:txBody>
                    <a:bodyPr/>
                    <a:lstStyle/>
                    <a:p>
                      <a:r>
                        <a:rPr lang="en-US" sz="1200" b="1" dirty="0">
                          <a:solidFill>
                            <a:srgbClr val="002060"/>
                          </a:solidFill>
                        </a:rPr>
                        <a:t>Prompt</a:t>
                      </a:r>
                      <a:r>
                        <a:rPr lang="en-US" sz="1200" b="1" dirty="0"/>
                        <a:t> </a:t>
                      </a:r>
                      <a:endParaRPr lang="en-GB" sz="1200" b="1" dirty="0">
                        <a:solidFill>
                          <a:schemeClr val="tx2">
                            <a:lumMod val="10000"/>
                          </a:schemeClr>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The input or command you give to an AI model, usually in the form of text. The quality and specificity of your prompt directly influence the quality of the AI's response.</a:t>
                      </a:r>
                      <a:endParaRPr lang="en-GB" sz="1200" dirty="0">
                        <a:solidFill>
                          <a:schemeClr val="tx2">
                            <a:lumMod val="10000"/>
                          </a:schemeClr>
                        </a:solidFill>
                      </a:endParaRPr>
                    </a:p>
                  </a:txBody>
                  <a:tcPr/>
                </a:tc>
                <a:extLst>
                  <a:ext uri="{0D108BD9-81ED-4DB2-BD59-A6C34878D82A}">
                    <a16:rowId xmlns:a16="http://schemas.microsoft.com/office/drawing/2014/main" val="3827599443"/>
                  </a:ext>
                </a:extLst>
              </a:tr>
              <a:tr h="370840">
                <a:tc>
                  <a:txBody>
                    <a:bodyPr/>
                    <a:lstStyle/>
                    <a:p>
                      <a:r>
                        <a:rPr lang="en-US" sz="1200" b="1" dirty="0"/>
                        <a:t>Prompt Engineering </a:t>
                      </a:r>
                      <a:endParaRPr lang="en-GB" sz="1200" b="1" dirty="0">
                        <a:solidFill>
                          <a:schemeClr val="tx2">
                            <a:lumMod val="10000"/>
                          </a:schemeClr>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The practice of crafting and refining the instructions you give to an AI model to get a better, more accurate, or more specific response. It's essentially the art and science of "talking" to an AI.</a:t>
                      </a:r>
                      <a:endParaRPr lang="en-GB" sz="1200" dirty="0">
                        <a:solidFill>
                          <a:schemeClr val="tx2">
                            <a:lumMod val="10000"/>
                          </a:schemeClr>
                        </a:solidFill>
                      </a:endParaRPr>
                    </a:p>
                  </a:txBody>
                  <a:tcPr/>
                </a:tc>
                <a:extLst>
                  <a:ext uri="{0D108BD9-81ED-4DB2-BD59-A6C34878D82A}">
                    <a16:rowId xmlns:a16="http://schemas.microsoft.com/office/drawing/2014/main" val="2326591106"/>
                  </a:ext>
                </a:extLst>
              </a:tr>
              <a:tr h="370840">
                <a:tc>
                  <a:txBody>
                    <a:bodyPr/>
                    <a:lstStyle/>
                    <a:p>
                      <a:r>
                        <a:rPr lang="en-US" sz="1200" b="1" dirty="0">
                          <a:solidFill>
                            <a:schemeClr val="accent5"/>
                          </a:solidFill>
                        </a:rPr>
                        <a:t>Hallucination</a:t>
                      </a:r>
                      <a:endParaRPr lang="en-GB" sz="1200" b="1" dirty="0">
                        <a:solidFill>
                          <a:schemeClr val="tx2">
                            <a:lumMod val="10000"/>
                          </a:schemeClr>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When an AI model generates an incorrect, nonsensical, or made-up response that it presents as a factual answer. This happens because the AI is trained to predict the most likely sequence of words, not to verify information.</a:t>
                      </a:r>
                      <a:endParaRPr lang="en-GB" sz="1200" dirty="0">
                        <a:solidFill>
                          <a:schemeClr val="tx2">
                            <a:lumMod val="10000"/>
                          </a:schemeClr>
                        </a:solidFill>
                      </a:endParaRPr>
                    </a:p>
                  </a:txBody>
                  <a:tcPr/>
                </a:tc>
                <a:extLst>
                  <a:ext uri="{0D108BD9-81ED-4DB2-BD59-A6C34878D82A}">
                    <a16:rowId xmlns:a16="http://schemas.microsoft.com/office/drawing/2014/main" val="499269662"/>
                  </a:ext>
                </a:extLst>
              </a:tr>
              <a:tr h="370840">
                <a:tc>
                  <a:txBody>
                    <a:bodyPr/>
                    <a:lstStyle/>
                    <a:p>
                      <a:r>
                        <a:rPr lang="en-US" sz="1200" b="1" dirty="0">
                          <a:solidFill>
                            <a:srgbClr val="00B050"/>
                          </a:solidFill>
                        </a:rPr>
                        <a:t>Dataset</a:t>
                      </a:r>
                      <a:r>
                        <a:rPr lang="en-US" sz="1200" b="1" dirty="0"/>
                        <a:t> </a:t>
                      </a:r>
                      <a:endParaRPr lang="en-GB" sz="1200" b="1" dirty="0">
                        <a:solidFill>
                          <a:schemeClr val="tx2">
                            <a:lumMod val="10000"/>
                          </a:schemeClr>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A collection of digital information, like texts, images, or numbers, that is used to train an AI model. The size, quality, and diversity of a dataset are critical for a model's performance and accuracy.</a:t>
                      </a:r>
                      <a:endParaRPr lang="en-GB" sz="1200" dirty="0">
                        <a:solidFill>
                          <a:schemeClr val="tx2">
                            <a:lumMod val="10000"/>
                          </a:schemeClr>
                        </a:solidFill>
                      </a:endParaRPr>
                    </a:p>
                  </a:txBody>
                  <a:tcPr/>
                </a:tc>
                <a:extLst>
                  <a:ext uri="{0D108BD9-81ED-4DB2-BD59-A6C34878D82A}">
                    <a16:rowId xmlns:a16="http://schemas.microsoft.com/office/drawing/2014/main" val="4222213312"/>
                  </a:ext>
                </a:extLst>
              </a:tr>
              <a:tr h="370840">
                <a:tc>
                  <a:txBody>
                    <a:bodyPr/>
                    <a:lstStyle/>
                    <a:p>
                      <a:r>
                        <a:rPr lang="en-US" sz="1200" b="1" dirty="0">
                          <a:solidFill>
                            <a:srgbClr val="C00000"/>
                          </a:solidFill>
                        </a:rPr>
                        <a:t>Bias </a:t>
                      </a:r>
                      <a:endParaRPr lang="en-GB" sz="1200" b="1" dirty="0">
                        <a:solidFill>
                          <a:schemeClr val="tx2">
                            <a:lumMod val="10000"/>
                          </a:schemeClr>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An unfair or inaccurate outcome from an AI model that results from flawed or unrepresentative training data. For example, if a model is trained on data that overrepresents one demographic group, it may perform poorly or make biased decisions when interacting with others.</a:t>
                      </a:r>
                      <a:endParaRPr lang="en-GB" sz="1200" dirty="0">
                        <a:solidFill>
                          <a:schemeClr val="tx2">
                            <a:lumMod val="10000"/>
                          </a:schemeClr>
                        </a:solidFill>
                      </a:endParaRPr>
                    </a:p>
                  </a:txBody>
                  <a:tcPr/>
                </a:tc>
                <a:extLst>
                  <a:ext uri="{0D108BD9-81ED-4DB2-BD59-A6C34878D82A}">
                    <a16:rowId xmlns:a16="http://schemas.microsoft.com/office/drawing/2014/main" val="1929513308"/>
                  </a:ext>
                </a:extLst>
              </a:tr>
              <a:tr h="370840">
                <a:tc>
                  <a:txBody>
                    <a:bodyPr/>
                    <a:lstStyle/>
                    <a:p>
                      <a:pPr fontAlgn="t"/>
                      <a:r>
                        <a:rPr lang="en-US" sz="1200" b="1" dirty="0">
                          <a:solidFill>
                            <a:schemeClr val="accent5"/>
                          </a:solidFill>
                        </a:rPr>
                        <a:t>Reinforcement Learning</a:t>
                      </a:r>
                      <a:endParaRPr lang="en-GB" sz="1200" dirty="0">
                        <a:solidFill>
                          <a:schemeClr val="accent5"/>
                        </a:solidFill>
                      </a:endParaRPr>
                    </a:p>
                  </a:txBody>
                  <a:tcPr/>
                </a:tc>
                <a:tc>
                  <a:txBody>
                    <a:bodyPr/>
                    <a:lstStyle/>
                    <a:p>
                      <a:r>
                        <a:rPr lang="en-GB" sz="1200" b="0" i="0" u="none" strike="noStrike" cap="none" spc="0" dirty="0">
                          <a:solidFill>
                            <a:schemeClr val="tx2">
                              <a:lumMod val="10000"/>
                            </a:schemeClr>
                          </a:solidFill>
                          <a:effectLst/>
                          <a:latin typeface="+mn-lt"/>
                          <a:ea typeface="+mn-ea"/>
                          <a:cs typeface="+mn-cs"/>
                          <a:sym typeface="Arial"/>
                        </a:rPr>
                        <a:t>A training method where an AI learns through trial and error. The model is given a goal and is "rewarded" for good actions and "penalized" for bad ones, which helps it learn the best way to achieve its objective. Think of it like training a dog with treats.</a:t>
                      </a:r>
                      <a:endParaRPr lang="en-GB" sz="1200" dirty="0">
                        <a:solidFill>
                          <a:schemeClr val="tx2">
                            <a:lumMod val="10000"/>
                          </a:schemeClr>
                        </a:solidFill>
                      </a:endParaRPr>
                    </a:p>
                  </a:txBody>
                  <a:tcPr/>
                </a:tc>
                <a:extLst>
                  <a:ext uri="{0D108BD9-81ED-4DB2-BD59-A6C34878D82A}">
                    <a16:rowId xmlns:a16="http://schemas.microsoft.com/office/drawing/2014/main" val="1124382596"/>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22">
          <a:extLst>
            <a:ext uri="{FF2B5EF4-FFF2-40B4-BE49-F238E27FC236}">
              <a16:creationId xmlns:a16="http://schemas.microsoft.com/office/drawing/2014/main" id="{50D4389C-8B2F-066D-2F2A-D53E38ADEB85}"/>
            </a:ext>
          </a:extLst>
        </p:cNvPr>
        <p:cNvGrpSpPr/>
        <p:nvPr/>
      </p:nvGrpSpPr>
      <p:grpSpPr>
        <a:xfrm>
          <a:off x="0" y="0"/>
          <a:ext cx="0" cy="0"/>
          <a:chOff x="0" y="0"/>
          <a:chExt cx="0" cy="0"/>
        </a:xfrm>
      </p:grpSpPr>
      <p:sp>
        <p:nvSpPr>
          <p:cNvPr id="823" name="Google Shape;823;p131">
            <a:extLst>
              <a:ext uri="{FF2B5EF4-FFF2-40B4-BE49-F238E27FC236}">
                <a16:creationId xmlns:a16="http://schemas.microsoft.com/office/drawing/2014/main" id="{6C0341F0-BC4C-2F76-C671-72A88E99EF08}"/>
              </a:ext>
            </a:extLst>
          </p:cNvPr>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a:bodyPr>
          <a:lstStyle/>
          <a:p>
            <a:pPr algn="ctr"/>
            <a:r>
              <a:rPr lang="en" u="sng">
                <a:solidFill>
                  <a:schemeClr val="hlink"/>
                </a:solidFill>
                <a:hlinkClick r:id="rId3"/>
              </a:rPr>
              <a:t>AI Vocabulary</a:t>
            </a:r>
            <a:r>
              <a:rPr lang="en">
                <a:solidFill>
                  <a:srgbClr val="FF0000"/>
                </a:solidFill>
              </a:rPr>
              <a:t>: Terms to Know</a:t>
            </a:r>
            <a:endParaRPr>
              <a:solidFill>
                <a:srgbClr val="FF0000"/>
              </a:solidFill>
            </a:endParaRPr>
          </a:p>
        </p:txBody>
      </p:sp>
      <p:sp>
        <p:nvSpPr>
          <p:cNvPr id="824" name="Google Shape;824;p131">
            <a:extLst>
              <a:ext uri="{FF2B5EF4-FFF2-40B4-BE49-F238E27FC236}">
                <a16:creationId xmlns:a16="http://schemas.microsoft.com/office/drawing/2014/main" id="{2FB286F0-1995-606D-C019-DFB1C9F528C4}"/>
              </a:ext>
            </a:extLst>
          </p:cNvPr>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rmAutofit/>
          </a:bodyPr>
          <a:lstStyle/>
          <a:p>
            <a:pPr marL="0" indent="0">
              <a:spcBef>
                <a:spcPts val="1600"/>
              </a:spcBef>
              <a:buNone/>
            </a:pPr>
            <a:r>
              <a:rPr lang="en-US" sz="3200" b="1" dirty="0">
                <a:solidFill>
                  <a:srgbClr val="0C0C0C"/>
                </a:solidFill>
              </a:rPr>
              <a:t>Discuss: </a:t>
            </a:r>
            <a:r>
              <a:rPr lang="en-US" sz="3200" dirty="0">
                <a:solidFill>
                  <a:srgbClr val="0C0C0C"/>
                </a:solidFill>
              </a:rPr>
              <a:t>Could you group the terms to show their relationships to one another?  </a:t>
            </a:r>
          </a:p>
          <a:p>
            <a:pPr marL="0" indent="0">
              <a:spcBef>
                <a:spcPts val="1600"/>
              </a:spcBef>
              <a:buNone/>
            </a:pPr>
            <a:r>
              <a:rPr lang="en-US" sz="3200" dirty="0">
                <a:solidFill>
                  <a:srgbClr val="0C0C0C"/>
                </a:solidFill>
              </a:rPr>
              <a:t>Be prepared to explain your </a:t>
            </a:r>
            <a:r>
              <a:rPr lang="en-US" sz="3200" dirty="0" err="1">
                <a:solidFill>
                  <a:srgbClr val="0C0C0C"/>
                </a:solidFill>
              </a:rPr>
              <a:t>organisational</a:t>
            </a:r>
            <a:r>
              <a:rPr lang="en-US" sz="3200" dirty="0">
                <a:solidFill>
                  <a:srgbClr val="0C0C0C"/>
                </a:solidFill>
              </a:rPr>
              <a:t> structure to someone else.  </a:t>
            </a:r>
            <a:r>
              <a:rPr lang="en-US" sz="3200" dirty="0"/>
              <a:t> </a:t>
            </a:r>
          </a:p>
          <a:p>
            <a:pPr marL="0" indent="0">
              <a:buNone/>
            </a:pPr>
            <a:r>
              <a:rPr lang="en" sz="3200" dirty="0">
                <a:solidFill>
                  <a:srgbClr val="0C0C0C"/>
                </a:solidFill>
              </a:rPr>
              <a:t>  </a:t>
            </a:r>
            <a:endParaRPr sz="3200" dirty="0">
              <a:solidFill>
                <a:srgbClr val="0C0C0C"/>
              </a:solidFill>
            </a:endParaRPr>
          </a:p>
          <a:p>
            <a:pPr marL="0" indent="0">
              <a:spcBef>
                <a:spcPts val="1600"/>
              </a:spcBef>
              <a:spcAft>
                <a:spcPts val="1600"/>
              </a:spcAft>
              <a:buNone/>
            </a:pPr>
            <a:endParaRPr dirty="0"/>
          </a:p>
        </p:txBody>
      </p:sp>
      <p:pic>
        <p:nvPicPr>
          <p:cNvPr id="3" name="Picture 2">
            <a:extLst>
              <a:ext uri="{FF2B5EF4-FFF2-40B4-BE49-F238E27FC236}">
                <a16:creationId xmlns:a16="http://schemas.microsoft.com/office/drawing/2014/main" id="{3C8472F5-C50A-05DA-952F-236DE976DD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72999" y="6159158"/>
            <a:ext cx="1504950" cy="600075"/>
          </a:xfrm>
          <a:prstGeom prst="rect">
            <a:avLst/>
          </a:prstGeom>
        </p:spPr>
      </p:pic>
    </p:spTree>
    <p:extLst>
      <p:ext uri="{BB962C8B-B14F-4D97-AF65-F5344CB8AC3E}">
        <p14:creationId xmlns:p14="http://schemas.microsoft.com/office/powerpoint/2010/main" val="3842013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pic>
        <p:nvPicPr>
          <p:cNvPr id="829" name="Google Shape;829;p132"/>
          <p:cNvPicPr preferRelativeResize="0"/>
          <p:nvPr/>
        </p:nvPicPr>
        <p:blipFill>
          <a:blip r:embed="rId3">
            <a:alphaModFix/>
          </a:blip>
          <a:stretch>
            <a:fillRect/>
          </a:stretch>
        </p:blipFill>
        <p:spPr>
          <a:xfrm>
            <a:off x="2136151" y="1"/>
            <a:ext cx="7919700" cy="6858001"/>
          </a:xfrm>
          <a:prstGeom prst="rect">
            <a:avLst/>
          </a:prstGeom>
          <a:noFill/>
          <a:ln>
            <a:noFill/>
          </a:ln>
        </p:spPr>
      </p:pic>
      <p:pic>
        <p:nvPicPr>
          <p:cNvPr id="3" name="Picture 2">
            <a:extLst>
              <a:ext uri="{FF2B5EF4-FFF2-40B4-BE49-F238E27FC236}">
                <a16:creationId xmlns:a16="http://schemas.microsoft.com/office/drawing/2014/main" id="{51CDCC64-55C1-7572-933C-AA7877AD40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72999" y="6159158"/>
            <a:ext cx="1504950" cy="60007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33"/>
        <p:cNvGrpSpPr/>
        <p:nvPr/>
      </p:nvGrpSpPr>
      <p:grpSpPr>
        <a:xfrm>
          <a:off x="0" y="0"/>
          <a:ext cx="0" cy="0"/>
          <a:chOff x="0" y="0"/>
          <a:chExt cx="0" cy="0"/>
        </a:xfrm>
      </p:grpSpPr>
      <p:sp>
        <p:nvSpPr>
          <p:cNvPr id="834" name="Google Shape;834;p133"/>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a:bodyPr>
          <a:lstStyle/>
          <a:p>
            <a:pPr algn="ctr"/>
            <a:r>
              <a:rPr lang="en">
                <a:solidFill>
                  <a:srgbClr val="FF0000"/>
                </a:solidFill>
              </a:rPr>
              <a:t>Rapid Rate of AI Growth</a:t>
            </a:r>
            <a:endParaRPr>
              <a:solidFill>
                <a:srgbClr val="FF0000"/>
              </a:solidFill>
            </a:endParaRPr>
          </a:p>
        </p:txBody>
      </p:sp>
      <p:sp>
        <p:nvSpPr>
          <p:cNvPr id="835" name="Google Shape;835;p133"/>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Autofit/>
          </a:bodyPr>
          <a:lstStyle/>
          <a:p>
            <a:pPr marL="0" indent="0" algn="ctr">
              <a:buNone/>
            </a:pPr>
            <a:r>
              <a:rPr lang="en" sz="3333">
                <a:solidFill>
                  <a:srgbClr val="0C0C0C"/>
                </a:solidFill>
              </a:rPr>
              <a:t>It took a long time to get to this point…</a:t>
            </a:r>
            <a:endParaRPr sz="3333">
              <a:solidFill>
                <a:srgbClr val="0C0C0C"/>
              </a:solidFill>
            </a:endParaRPr>
          </a:p>
          <a:p>
            <a:pPr marL="0" indent="0">
              <a:spcBef>
                <a:spcPts val="1600"/>
              </a:spcBef>
              <a:buNone/>
            </a:pPr>
            <a:endParaRPr sz="3333">
              <a:solidFill>
                <a:srgbClr val="0C0C0C"/>
              </a:solidFill>
            </a:endParaRPr>
          </a:p>
          <a:p>
            <a:pPr marL="0" indent="0" algn="ctr">
              <a:spcBef>
                <a:spcPts val="1600"/>
              </a:spcBef>
              <a:buNone/>
            </a:pPr>
            <a:r>
              <a:rPr lang="en" sz="3333">
                <a:solidFill>
                  <a:srgbClr val="0C0C0C"/>
                </a:solidFill>
              </a:rPr>
              <a:t>1960 to today… </a:t>
            </a:r>
            <a:endParaRPr sz="3333">
              <a:solidFill>
                <a:srgbClr val="0C0C0C"/>
              </a:solidFill>
            </a:endParaRPr>
          </a:p>
          <a:p>
            <a:pPr marL="0" indent="0">
              <a:spcBef>
                <a:spcPts val="1600"/>
              </a:spcBef>
              <a:buNone/>
            </a:pPr>
            <a:endParaRPr sz="3333">
              <a:solidFill>
                <a:srgbClr val="0C0C0C"/>
              </a:solidFill>
            </a:endParaRPr>
          </a:p>
          <a:p>
            <a:pPr marL="0" indent="0" algn="ctr">
              <a:spcBef>
                <a:spcPts val="1600"/>
              </a:spcBef>
              <a:spcAft>
                <a:spcPts val="1600"/>
              </a:spcAft>
              <a:buNone/>
            </a:pPr>
            <a:r>
              <a:rPr lang="en" sz="3333">
                <a:solidFill>
                  <a:srgbClr val="0C0C0C"/>
                </a:solidFill>
              </a:rPr>
              <a:t>BUT…</a:t>
            </a:r>
            <a:endParaRPr sz="3333">
              <a:solidFill>
                <a:srgbClr val="0C0C0C"/>
              </a:solidFill>
            </a:endParaRPr>
          </a:p>
        </p:txBody>
      </p:sp>
      <p:pic>
        <p:nvPicPr>
          <p:cNvPr id="3" name="Picture 2">
            <a:extLst>
              <a:ext uri="{FF2B5EF4-FFF2-40B4-BE49-F238E27FC236}">
                <a16:creationId xmlns:a16="http://schemas.microsoft.com/office/drawing/2014/main" id="{9AA679B8-D5BA-1970-4090-8AC5259F6B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2999" y="6159158"/>
            <a:ext cx="1504950" cy="6000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3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3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pic>
        <p:nvPicPr>
          <p:cNvPr id="840" name="Google Shape;840;p134"/>
          <p:cNvPicPr preferRelativeResize="0"/>
          <p:nvPr/>
        </p:nvPicPr>
        <p:blipFill>
          <a:blip r:embed="rId3">
            <a:alphaModFix/>
          </a:blip>
          <a:stretch>
            <a:fillRect/>
          </a:stretch>
        </p:blipFill>
        <p:spPr>
          <a:xfrm>
            <a:off x="71450" y="77367"/>
            <a:ext cx="10615600" cy="6780633"/>
          </a:xfrm>
          <a:prstGeom prst="rect">
            <a:avLst/>
          </a:prstGeom>
          <a:noFill/>
          <a:ln>
            <a:noFill/>
          </a:ln>
        </p:spPr>
      </p:pic>
      <p:pic>
        <p:nvPicPr>
          <p:cNvPr id="3" name="Picture 2">
            <a:extLst>
              <a:ext uri="{FF2B5EF4-FFF2-40B4-BE49-F238E27FC236}">
                <a16:creationId xmlns:a16="http://schemas.microsoft.com/office/drawing/2014/main" id="{8B8B512E-5210-BAD3-DB0E-B753296A3C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87050" y="6257925"/>
            <a:ext cx="1504950" cy="60007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44"/>
        <p:cNvGrpSpPr/>
        <p:nvPr/>
      </p:nvGrpSpPr>
      <p:grpSpPr>
        <a:xfrm>
          <a:off x="0" y="0"/>
          <a:ext cx="0" cy="0"/>
          <a:chOff x="0" y="0"/>
          <a:chExt cx="0" cy="0"/>
        </a:xfrm>
      </p:grpSpPr>
      <p:sp>
        <p:nvSpPr>
          <p:cNvPr id="845" name="Google Shape;845;p135"/>
          <p:cNvSpPr txBox="1">
            <a:spLocks noGrp="1"/>
          </p:cNvSpPr>
          <p:nvPr>
            <p:ph type="title"/>
          </p:nvPr>
        </p:nvSpPr>
        <p:spPr>
          <a:xfrm>
            <a:off x="415600" y="1708667"/>
            <a:ext cx="11360800" cy="763600"/>
          </a:xfrm>
          <a:prstGeom prst="rect">
            <a:avLst/>
          </a:prstGeom>
        </p:spPr>
        <p:txBody>
          <a:bodyPr spcFirstLastPara="1" wrap="square" lIns="121900" tIns="121900" rIns="121900" bIns="121900" anchor="t" anchorCtr="0">
            <a:noAutofit/>
          </a:bodyPr>
          <a:lstStyle/>
          <a:p>
            <a:pPr algn="ctr">
              <a:buSzPts val="990"/>
            </a:pPr>
            <a:r>
              <a:rPr lang="en" sz="6667">
                <a:solidFill>
                  <a:srgbClr val="FF0000"/>
                </a:solidFill>
              </a:rPr>
              <a:t>What does this mean </a:t>
            </a:r>
            <a:endParaRPr sz="6667">
              <a:solidFill>
                <a:srgbClr val="FF0000"/>
              </a:solidFill>
            </a:endParaRPr>
          </a:p>
          <a:p>
            <a:pPr algn="ctr">
              <a:buSzPts val="990"/>
            </a:pPr>
            <a:r>
              <a:rPr lang="en" sz="6667">
                <a:solidFill>
                  <a:srgbClr val="FF0000"/>
                </a:solidFill>
              </a:rPr>
              <a:t>for you? </a:t>
            </a:r>
            <a:endParaRPr sz="6667">
              <a:solidFill>
                <a:srgbClr val="FF0000"/>
              </a:solidFill>
            </a:endParaRPr>
          </a:p>
        </p:txBody>
      </p:sp>
      <p:pic>
        <p:nvPicPr>
          <p:cNvPr id="3" name="Picture 2">
            <a:extLst>
              <a:ext uri="{FF2B5EF4-FFF2-40B4-BE49-F238E27FC236}">
                <a16:creationId xmlns:a16="http://schemas.microsoft.com/office/drawing/2014/main" id="{CFEB6CFE-D434-6E4E-473A-A091B53523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2999" y="6159158"/>
            <a:ext cx="1504950" cy="60007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54"/>
        <p:cNvGrpSpPr/>
        <p:nvPr/>
      </p:nvGrpSpPr>
      <p:grpSpPr>
        <a:xfrm>
          <a:off x="0" y="0"/>
          <a:ext cx="0" cy="0"/>
          <a:chOff x="0" y="0"/>
          <a:chExt cx="0" cy="0"/>
        </a:xfrm>
      </p:grpSpPr>
      <p:sp>
        <p:nvSpPr>
          <p:cNvPr id="855" name="Google Shape;855;p137"/>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a:bodyPr>
          <a:lstStyle/>
          <a:p>
            <a:pPr algn="ctr"/>
            <a:r>
              <a:rPr lang="en" dirty="0">
                <a:solidFill>
                  <a:srgbClr val="FF0000"/>
                </a:solidFill>
              </a:rPr>
              <a:t>Using AI Responsibly: Be a good human!</a:t>
            </a:r>
            <a:endParaRPr dirty="0">
              <a:solidFill>
                <a:srgbClr val="FF0000"/>
              </a:solidFill>
            </a:endParaRPr>
          </a:p>
        </p:txBody>
      </p:sp>
      <p:sp>
        <p:nvSpPr>
          <p:cNvPr id="856" name="Google Shape;856;p137"/>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Autofit/>
          </a:bodyPr>
          <a:lstStyle/>
          <a:p>
            <a:pPr marL="0" indent="0">
              <a:buNone/>
            </a:pPr>
            <a:r>
              <a:rPr lang="en" sz="2933" dirty="0">
                <a:solidFill>
                  <a:srgbClr val="0C0C0C"/>
                </a:solidFill>
              </a:rPr>
              <a:t>We need to learn the following:</a:t>
            </a:r>
            <a:endParaRPr sz="2933" dirty="0">
              <a:solidFill>
                <a:srgbClr val="0C0C0C"/>
              </a:solidFill>
            </a:endParaRPr>
          </a:p>
          <a:p>
            <a:pPr indent="-491054">
              <a:spcBef>
                <a:spcPts val="1600"/>
              </a:spcBef>
              <a:buClr>
                <a:srgbClr val="FF0000"/>
              </a:buClr>
              <a:buSzPts val="2200"/>
            </a:pPr>
            <a:r>
              <a:rPr lang="en" sz="2933" dirty="0">
                <a:solidFill>
                  <a:srgbClr val="FF0000"/>
                </a:solidFill>
              </a:rPr>
              <a:t>Prompt Engineering</a:t>
            </a:r>
            <a:endParaRPr sz="2933" dirty="0">
              <a:solidFill>
                <a:srgbClr val="FF0000"/>
              </a:solidFill>
            </a:endParaRPr>
          </a:p>
          <a:p>
            <a:pPr indent="-491054">
              <a:buClr>
                <a:srgbClr val="0C0C0C"/>
              </a:buClr>
              <a:buSzPts val="2200"/>
            </a:pPr>
            <a:r>
              <a:rPr lang="en" sz="2933" dirty="0">
                <a:solidFill>
                  <a:srgbClr val="0C0C0C"/>
                </a:solidFill>
              </a:rPr>
              <a:t>AI’s limitations (and caution)</a:t>
            </a:r>
            <a:endParaRPr sz="2933" dirty="0">
              <a:solidFill>
                <a:srgbClr val="0C0C0C"/>
              </a:solidFill>
            </a:endParaRPr>
          </a:p>
          <a:p>
            <a:pPr indent="-491054">
              <a:buClr>
                <a:srgbClr val="0C0C0C"/>
              </a:buClr>
              <a:buSzPts val="2200"/>
            </a:pPr>
            <a:r>
              <a:rPr lang="en" sz="2933" dirty="0">
                <a:solidFill>
                  <a:srgbClr val="0C0C0C"/>
                </a:solidFill>
              </a:rPr>
              <a:t>Acceptable Use of AI </a:t>
            </a:r>
            <a:endParaRPr sz="2933" dirty="0">
              <a:solidFill>
                <a:srgbClr val="0C0C0C"/>
              </a:solidFill>
            </a:endParaRPr>
          </a:p>
          <a:p>
            <a:pPr lvl="1" indent="-457189">
              <a:buClr>
                <a:srgbClr val="0C0C0C"/>
              </a:buClr>
              <a:buSzPts val="1800"/>
            </a:pPr>
            <a:r>
              <a:rPr lang="en" sz="2400" dirty="0">
                <a:solidFill>
                  <a:srgbClr val="0C0C0C"/>
                </a:solidFill>
              </a:rPr>
              <a:t>In PPS Class</a:t>
            </a:r>
            <a:endParaRPr sz="2400" dirty="0">
              <a:solidFill>
                <a:srgbClr val="0C0C0C"/>
              </a:solidFill>
            </a:endParaRPr>
          </a:p>
          <a:p>
            <a:pPr lvl="1" indent="-457189">
              <a:buClr>
                <a:srgbClr val="0C0C0C"/>
              </a:buClr>
              <a:buSzPts val="1800"/>
            </a:pPr>
            <a:r>
              <a:rPr lang="en" sz="2400" dirty="0">
                <a:solidFill>
                  <a:srgbClr val="0C0C0C"/>
                </a:solidFill>
              </a:rPr>
              <a:t>In IB, especially the Reflective Project</a:t>
            </a:r>
            <a:endParaRPr sz="2400" dirty="0">
              <a:solidFill>
                <a:srgbClr val="0C0C0C"/>
              </a:solidFill>
            </a:endParaRPr>
          </a:p>
          <a:p>
            <a:pPr indent="-491054">
              <a:buClr>
                <a:srgbClr val="0C0C0C"/>
              </a:buClr>
              <a:buSzPts val="2200"/>
            </a:pPr>
            <a:r>
              <a:rPr lang="en" sz="2933" dirty="0">
                <a:solidFill>
                  <a:srgbClr val="0C0C0C"/>
                </a:solidFill>
              </a:rPr>
              <a:t>Proper ways to cite AI usage in your work</a:t>
            </a:r>
            <a:endParaRPr sz="2933" dirty="0">
              <a:solidFill>
                <a:srgbClr val="0C0C0C"/>
              </a:solidFill>
            </a:endParaRPr>
          </a:p>
        </p:txBody>
      </p:sp>
      <p:pic>
        <p:nvPicPr>
          <p:cNvPr id="3" name="Picture 2">
            <a:extLst>
              <a:ext uri="{FF2B5EF4-FFF2-40B4-BE49-F238E27FC236}">
                <a16:creationId xmlns:a16="http://schemas.microsoft.com/office/drawing/2014/main" id="{77BDADCE-4C66-7907-3327-63908E78A4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2999" y="6159158"/>
            <a:ext cx="1504950" cy="600075"/>
          </a:xfrm>
          <a:prstGeom prst="rect">
            <a:avLst/>
          </a:prstGeom>
        </p:spPr>
      </p:pic>
    </p:spTree>
  </p:cSld>
  <p:clrMapOvr>
    <a:masterClrMapping/>
  </p:clrMapOvr>
</p:sld>
</file>

<file path=ppt/theme/theme1.xml><?xml version="1.0" encoding="utf-8"?>
<a:theme xmlns:a="http://schemas.openxmlformats.org/drawingml/2006/main"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TotalTime>
  <Words>1689</Words>
  <Application>Microsoft Office PowerPoint</Application>
  <PresentationFormat>Widescreen</PresentationFormat>
  <Paragraphs>126</Paragraphs>
  <Slides>15</Slides>
  <Notes>15</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15</vt:i4>
      </vt:variant>
    </vt:vector>
  </HeadingPairs>
  <TitlesOfParts>
    <vt:vector size="29" baseType="lpstr">
      <vt:lpstr>Alfa Slab One</vt:lpstr>
      <vt:lpstr>Aptos</vt:lpstr>
      <vt:lpstr>Arial</vt:lpstr>
      <vt:lpstr>Asap Condensed</vt:lpstr>
      <vt:lpstr>Barlow Condensed</vt:lpstr>
      <vt:lpstr>Calibri</vt:lpstr>
      <vt:lpstr>Fira Sans Extra Condensed</vt:lpstr>
      <vt:lpstr>Inconsolata</vt:lpstr>
      <vt:lpstr>Pangolin</vt:lpstr>
      <vt:lpstr>Proxima Nova</vt:lpstr>
      <vt:lpstr>Reenie Beanie</vt:lpstr>
      <vt:lpstr>Roboto Condensed Light</vt:lpstr>
      <vt:lpstr>Gameday</vt:lpstr>
      <vt:lpstr>1_Office Theme</vt:lpstr>
      <vt:lpstr>Part 1: How do I understand AI?</vt:lpstr>
      <vt:lpstr>AI and You</vt:lpstr>
      <vt:lpstr>PowerPoint Presentation</vt:lpstr>
      <vt:lpstr>PowerPoint Presentation</vt:lpstr>
      <vt:lpstr>AI Checker</vt:lpstr>
      <vt:lpstr>Brief History of AI - AI has been around for a while! </vt:lpstr>
      <vt:lpstr>AI Vocabulary: Terms to Know</vt:lpstr>
      <vt:lpstr>AI Vocabulary: Terms to Know    Can you match the terms with the definitions?   </vt:lpstr>
      <vt:lpstr>AI Vocabulary: Terms to Know    The terms with the definitions.   </vt:lpstr>
      <vt:lpstr>AI Vocabulary: Terms to Know</vt:lpstr>
      <vt:lpstr>PowerPoint Presentation</vt:lpstr>
      <vt:lpstr>Rapid Rate of AI Growth</vt:lpstr>
      <vt:lpstr>PowerPoint Presentation</vt:lpstr>
      <vt:lpstr>What does this mean  for you? </vt:lpstr>
      <vt:lpstr>Using AI Responsibly: Be a good human!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Rebecca Austin Pickard</dc:creator>
  <cp:lastModifiedBy>Rebecca Austin Pickard</cp:lastModifiedBy>
  <cp:revision>1</cp:revision>
  <dcterms:created xsi:type="dcterms:W3CDTF">2026-10-06T10:40:43Z</dcterms:created>
  <dcterms:modified xsi:type="dcterms:W3CDTF">2026-10-11T21:26:48Z</dcterms:modified>
</cp:coreProperties>
</file>