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79" r:id="rId2"/>
    <p:sldMasterId id="2147483667" r:id="rId3"/>
    <p:sldMasterId id="2147483654" r:id="rId4"/>
  </p:sldMasterIdLst>
  <p:notesMasterIdLst>
    <p:notesMasterId r:id="rId15"/>
  </p:notesMasterIdLst>
  <p:sldIdLst>
    <p:sldId id="256" r:id="rId5"/>
    <p:sldId id="257" r:id="rId6"/>
    <p:sldId id="258" r:id="rId7"/>
    <p:sldId id="259" r:id="rId8"/>
    <p:sldId id="260" r:id="rId9"/>
    <p:sldId id="261" r:id="rId10"/>
    <p:sldId id="262" r:id="rId11"/>
    <p:sldId id="263" r:id="rId12"/>
    <p:sldId id="264" r:id="rId13"/>
    <p:sldId id="266" r:id="rId14"/>
  </p:sldIdLst>
  <p:sldSz cx="12192000" cy="6858000"/>
  <p:notesSz cx="12192000" cy="6858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000000"/>
          </p15:clr>
        </p15:guide>
        <p15:guide id="2" pos="216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jd4/m4YFPmj3RKqlUXTcCV97Zv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5C51EC-F147-4941-B9BF-168CFC8C7D41}" v="15" dt="2025-09-17T10:51:12.1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446" y="27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customschemas.google.com/relationships/presentationmetadata" Target="metadata"/><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slideMaster" Target="slideMasters/slideMaster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Austin Pickard" userId="231e81939f3052ba" providerId="LiveId" clId="{CC49F099-3E3D-4300-9DC0-2CBBC358532E}"/>
    <pc:docChg chg="modSld addMainMaster modMainMaster">
      <pc:chgData name="Rebecca Austin Pickard" userId="231e81939f3052ba" providerId="LiveId" clId="{CC49F099-3E3D-4300-9DC0-2CBBC358532E}" dt="2025-09-17T10:53:10.817" v="73" actId="113"/>
      <pc:docMkLst>
        <pc:docMk/>
      </pc:docMkLst>
      <pc:sldChg chg="addSp modSp mod">
        <pc:chgData name="Rebecca Austin Pickard" userId="231e81939f3052ba" providerId="LiveId" clId="{CC49F099-3E3D-4300-9DC0-2CBBC358532E}" dt="2025-09-17T10:51:40.880" v="63" actId="34135"/>
        <pc:sldMkLst>
          <pc:docMk/>
          <pc:sldMk cId="0" sldId="256"/>
        </pc:sldMkLst>
        <pc:spChg chg="mod">
          <ac:chgData name="Rebecca Austin Pickard" userId="231e81939f3052ba" providerId="LiveId" clId="{CC49F099-3E3D-4300-9DC0-2CBBC358532E}" dt="2025-09-17T10:38:15.829" v="4" actId="1076"/>
          <ac:spMkLst>
            <pc:docMk/>
            <pc:sldMk cId="0" sldId="256"/>
            <ac:spMk id="46" creationId="{00000000-0000-0000-0000-000000000000}"/>
          </ac:spMkLst>
        </pc:spChg>
        <pc:picChg chg="add mod">
          <ac:chgData name="Rebecca Austin Pickard" userId="231e81939f3052ba" providerId="LiveId" clId="{CC49F099-3E3D-4300-9DC0-2CBBC358532E}" dt="2025-09-17T10:46:26.540" v="16" actId="1076"/>
          <ac:picMkLst>
            <pc:docMk/>
            <pc:sldMk cId="0" sldId="256"/>
            <ac:picMk id="10" creationId="{739A2F58-1784-213B-9F22-C6309AEB377F}"/>
          </ac:picMkLst>
        </pc:picChg>
        <pc:picChg chg="add mod">
          <ac:chgData name="Rebecca Austin Pickard" userId="231e81939f3052ba" providerId="LiveId" clId="{CC49F099-3E3D-4300-9DC0-2CBBC358532E}" dt="2025-09-17T10:51:40.880" v="63" actId="34135"/>
          <ac:picMkLst>
            <pc:docMk/>
            <pc:sldMk cId="0" sldId="256"/>
            <ac:picMk id="12" creationId="{DEC8FC3A-D79F-7094-7D79-F6F50F55F139}"/>
          </ac:picMkLst>
        </pc:picChg>
      </pc:sldChg>
      <pc:sldChg chg="addSp modSp mod">
        <pc:chgData name="Rebecca Austin Pickard" userId="231e81939f3052ba" providerId="LiveId" clId="{CC49F099-3E3D-4300-9DC0-2CBBC358532E}" dt="2025-09-17T10:53:10.817" v="73" actId="113"/>
        <pc:sldMkLst>
          <pc:docMk/>
          <pc:sldMk cId="0" sldId="257"/>
        </pc:sldMkLst>
        <pc:spChg chg="mod">
          <ac:chgData name="Rebecca Austin Pickard" userId="231e81939f3052ba" providerId="LiveId" clId="{CC49F099-3E3D-4300-9DC0-2CBBC358532E}" dt="2025-09-17T10:53:10.817" v="73" actId="113"/>
          <ac:spMkLst>
            <pc:docMk/>
            <pc:sldMk cId="0" sldId="257"/>
            <ac:spMk id="2" creationId="{5A4526CB-EE6D-1889-8262-616A80D19D3E}"/>
          </ac:spMkLst>
        </pc:spChg>
        <pc:picChg chg="add mod">
          <ac:chgData name="Rebecca Austin Pickard" userId="231e81939f3052ba" providerId="LiveId" clId="{CC49F099-3E3D-4300-9DC0-2CBBC358532E}" dt="2025-09-17T10:52:15.530" v="69" actId="34135"/>
          <ac:picMkLst>
            <pc:docMk/>
            <pc:sldMk cId="0" sldId="257"/>
            <ac:picMk id="4" creationId="{BF4BCDEF-8B9B-E6F9-58E3-511C205FE612}"/>
          </ac:picMkLst>
        </pc:picChg>
        <pc:picChg chg="mod">
          <ac:chgData name="Rebecca Austin Pickard" userId="231e81939f3052ba" providerId="LiveId" clId="{CC49F099-3E3D-4300-9DC0-2CBBC358532E}" dt="2025-09-17T10:52:08.101" v="68" actId="34135"/>
          <ac:picMkLst>
            <pc:docMk/>
            <pc:sldMk cId="0" sldId="257"/>
            <ac:picMk id="55" creationId="{00000000-0000-0000-0000-000000000000}"/>
          </ac:picMkLst>
        </pc:picChg>
      </pc:sldChg>
      <pc:sldChg chg="addSp modSp mod">
        <pc:chgData name="Rebecca Austin Pickard" userId="231e81939f3052ba" providerId="LiveId" clId="{CC49F099-3E3D-4300-9DC0-2CBBC358532E}" dt="2025-09-17T10:48:37.640" v="32" actId="34135"/>
        <pc:sldMkLst>
          <pc:docMk/>
          <pc:sldMk cId="0" sldId="258"/>
        </pc:sldMkLst>
        <pc:grpChg chg="mod">
          <ac:chgData name="Rebecca Austin Pickard" userId="231e81939f3052ba" providerId="LiveId" clId="{CC49F099-3E3D-4300-9DC0-2CBBC358532E}" dt="2025-09-17T10:48:17.712" v="28" actId="1076"/>
          <ac:grpSpMkLst>
            <pc:docMk/>
            <pc:sldMk cId="0" sldId="258"/>
            <ac:grpSpMk id="60" creationId="{00000000-0000-0000-0000-000000000000}"/>
          </ac:grpSpMkLst>
        </pc:grpChg>
        <pc:picChg chg="add mod">
          <ac:chgData name="Rebecca Austin Pickard" userId="231e81939f3052ba" providerId="LiveId" clId="{CC49F099-3E3D-4300-9DC0-2CBBC358532E}" dt="2025-09-17T10:48:37.640" v="32" actId="34135"/>
          <ac:picMkLst>
            <pc:docMk/>
            <pc:sldMk cId="0" sldId="258"/>
            <ac:picMk id="3" creationId="{936B4A8F-A1FD-C5E2-3443-2EE2006F65DC}"/>
          </ac:picMkLst>
        </pc:picChg>
        <pc:picChg chg="mod">
          <ac:chgData name="Rebecca Austin Pickard" userId="231e81939f3052ba" providerId="LiveId" clId="{CC49F099-3E3D-4300-9DC0-2CBBC358532E}" dt="2025-09-17T10:48:30.401" v="31" actId="34135"/>
          <ac:picMkLst>
            <pc:docMk/>
            <pc:sldMk cId="0" sldId="258"/>
            <ac:picMk id="61" creationId="{00000000-0000-0000-0000-000000000000}"/>
          </ac:picMkLst>
        </pc:picChg>
      </pc:sldChg>
      <pc:sldChg chg="addSp modSp mod">
        <pc:chgData name="Rebecca Austin Pickard" userId="231e81939f3052ba" providerId="LiveId" clId="{CC49F099-3E3D-4300-9DC0-2CBBC358532E}" dt="2025-09-17T10:49:19.800" v="39" actId="34135"/>
        <pc:sldMkLst>
          <pc:docMk/>
          <pc:sldMk cId="0" sldId="259"/>
        </pc:sldMkLst>
        <pc:spChg chg="mod">
          <ac:chgData name="Rebecca Austin Pickard" userId="231e81939f3052ba" providerId="LiveId" clId="{CC49F099-3E3D-4300-9DC0-2CBBC358532E}" dt="2025-09-17T10:49:14.820" v="38" actId="34135"/>
          <ac:spMkLst>
            <pc:docMk/>
            <pc:sldMk cId="0" sldId="259"/>
            <ac:spMk id="71" creationId="{00000000-0000-0000-0000-000000000000}"/>
          </ac:spMkLst>
        </pc:spChg>
        <pc:spChg chg="mod">
          <ac:chgData name="Rebecca Austin Pickard" userId="231e81939f3052ba" providerId="LiveId" clId="{CC49F099-3E3D-4300-9DC0-2CBBC358532E}" dt="2025-09-17T10:49:14.820" v="38" actId="34135"/>
          <ac:spMkLst>
            <pc:docMk/>
            <pc:sldMk cId="0" sldId="259"/>
            <ac:spMk id="72" creationId="{00000000-0000-0000-0000-000000000000}"/>
          </ac:spMkLst>
        </pc:spChg>
        <pc:grpChg chg="mod">
          <ac:chgData name="Rebecca Austin Pickard" userId="231e81939f3052ba" providerId="LiveId" clId="{CC49F099-3E3D-4300-9DC0-2CBBC358532E}" dt="2025-09-17T10:49:14.820" v="38" actId="34135"/>
          <ac:grpSpMkLst>
            <pc:docMk/>
            <pc:sldMk cId="0" sldId="259"/>
            <ac:grpSpMk id="69" creationId="{00000000-0000-0000-0000-000000000000}"/>
          </ac:grpSpMkLst>
        </pc:grpChg>
        <pc:picChg chg="add mod">
          <ac:chgData name="Rebecca Austin Pickard" userId="231e81939f3052ba" providerId="LiveId" clId="{CC49F099-3E3D-4300-9DC0-2CBBC358532E}" dt="2025-09-17T10:49:19.800" v="39" actId="34135"/>
          <ac:picMkLst>
            <pc:docMk/>
            <pc:sldMk cId="0" sldId="259"/>
            <ac:picMk id="4" creationId="{AE56C98A-DB4F-3922-B5E6-CAEDF28196FB}"/>
          </ac:picMkLst>
        </pc:picChg>
        <pc:picChg chg="mod">
          <ac:chgData name="Rebecca Austin Pickard" userId="231e81939f3052ba" providerId="LiveId" clId="{CC49F099-3E3D-4300-9DC0-2CBBC358532E}" dt="2025-09-17T10:49:14.820" v="38" actId="34135"/>
          <ac:picMkLst>
            <pc:docMk/>
            <pc:sldMk cId="0" sldId="259"/>
            <ac:picMk id="70" creationId="{00000000-0000-0000-0000-000000000000}"/>
          </ac:picMkLst>
        </pc:picChg>
      </pc:sldChg>
      <pc:sldChg chg="addSp modSp mod">
        <pc:chgData name="Rebecca Austin Pickard" userId="231e81939f3052ba" providerId="LiveId" clId="{CC49F099-3E3D-4300-9DC0-2CBBC358532E}" dt="2025-09-17T10:50:10.561" v="46" actId="34135"/>
        <pc:sldMkLst>
          <pc:docMk/>
          <pc:sldMk cId="0" sldId="260"/>
        </pc:sldMkLst>
        <pc:picChg chg="add mod">
          <ac:chgData name="Rebecca Austin Pickard" userId="231e81939f3052ba" providerId="LiveId" clId="{CC49F099-3E3D-4300-9DC0-2CBBC358532E}" dt="2025-09-17T10:50:10.561" v="46" actId="34135"/>
          <ac:picMkLst>
            <pc:docMk/>
            <pc:sldMk cId="0" sldId="260"/>
            <ac:picMk id="2" creationId="{A90C064B-F127-D316-AC0B-E873126F0CCE}"/>
          </ac:picMkLst>
        </pc:picChg>
      </pc:sldChg>
      <pc:sldChg chg="addSp modSp mod">
        <pc:chgData name="Rebecca Austin Pickard" userId="231e81939f3052ba" providerId="LiveId" clId="{CC49F099-3E3D-4300-9DC0-2CBBC358532E}" dt="2025-09-17T10:49:50.385" v="43" actId="1076"/>
        <pc:sldMkLst>
          <pc:docMk/>
          <pc:sldMk cId="0" sldId="261"/>
        </pc:sldMkLst>
        <pc:grpChg chg="mod">
          <ac:chgData name="Rebecca Austin Pickard" userId="231e81939f3052ba" providerId="LiveId" clId="{CC49F099-3E3D-4300-9DC0-2CBBC358532E}" dt="2025-09-17T10:49:39.881" v="42" actId="1076"/>
          <ac:grpSpMkLst>
            <pc:docMk/>
            <pc:sldMk cId="0" sldId="261"/>
            <ac:grpSpMk id="86" creationId="{00000000-0000-0000-0000-000000000000}"/>
          </ac:grpSpMkLst>
        </pc:grpChg>
        <pc:picChg chg="add mod">
          <ac:chgData name="Rebecca Austin Pickard" userId="231e81939f3052ba" providerId="LiveId" clId="{CC49F099-3E3D-4300-9DC0-2CBBC358532E}" dt="2025-09-17T10:49:50.385" v="43" actId="1076"/>
          <ac:picMkLst>
            <pc:docMk/>
            <pc:sldMk cId="0" sldId="261"/>
            <ac:picMk id="6" creationId="{A6A0E802-8642-78D0-FB61-5A9BC167CBCA}"/>
          </ac:picMkLst>
        </pc:picChg>
      </pc:sldChg>
      <pc:sldChg chg="addSp modSp mod">
        <pc:chgData name="Rebecca Austin Pickard" userId="231e81939f3052ba" providerId="LiveId" clId="{CC49F099-3E3D-4300-9DC0-2CBBC358532E}" dt="2025-09-17T10:50:27.842" v="49" actId="34135"/>
        <pc:sldMkLst>
          <pc:docMk/>
          <pc:sldMk cId="0" sldId="262"/>
        </pc:sldMkLst>
        <pc:picChg chg="add mod">
          <ac:chgData name="Rebecca Austin Pickard" userId="231e81939f3052ba" providerId="LiveId" clId="{CC49F099-3E3D-4300-9DC0-2CBBC358532E}" dt="2025-09-17T10:50:27.842" v="49" actId="34135"/>
          <ac:picMkLst>
            <pc:docMk/>
            <pc:sldMk cId="0" sldId="262"/>
            <ac:picMk id="2" creationId="{2D8F6630-17DE-A57E-439B-212B0C6F6687}"/>
          </ac:picMkLst>
        </pc:picChg>
      </pc:sldChg>
      <pc:sldChg chg="addSp modSp mod">
        <pc:chgData name="Rebecca Austin Pickard" userId="231e81939f3052ba" providerId="LiveId" clId="{CC49F099-3E3D-4300-9DC0-2CBBC358532E}" dt="2025-09-17T10:50:47.274" v="52" actId="34135"/>
        <pc:sldMkLst>
          <pc:docMk/>
          <pc:sldMk cId="0" sldId="263"/>
        </pc:sldMkLst>
        <pc:picChg chg="add mod">
          <ac:chgData name="Rebecca Austin Pickard" userId="231e81939f3052ba" providerId="LiveId" clId="{CC49F099-3E3D-4300-9DC0-2CBBC358532E}" dt="2025-09-17T10:50:47.274" v="52" actId="34135"/>
          <ac:picMkLst>
            <pc:docMk/>
            <pc:sldMk cId="0" sldId="263"/>
            <ac:picMk id="3" creationId="{EF526088-909F-CE78-07FA-F0A9C83BAFB8}"/>
          </ac:picMkLst>
        </pc:picChg>
      </pc:sldChg>
      <pc:sldChg chg="addSp modSp mod">
        <pc:chgData name="Rebecca Austin Pickard" userId="231e81939f3052ba" providerId="LiveId" clId="{CC49F099-3E3D-4300-9DC0-2CBBC358532E}" dt="2025-09-17T10:51:05.584" v="55" actId="34135"/>
        <pc:sldMkLst>
          <pc:docMk/>
          <pc:sldMk cId="0" sldId="264"/>
        </pc:sldMkLst>
        <pc:picChg chg="add mod">
          <ac:chgData name="Rebecca Austin Pickard" userId="231e81939f3052ba" providerId="LiveId" clId="{CC49F099-3E3D-4300-9DC0-2CBBC358532E}" dt="2025-09-17T10:51:05.584" v="55" actId="34135"/>
          <ac:picMkLst>
            <pc:docMk/>
            <pc:sldMk cId="0" sldId="264"/>
            <ac:picMk id="3" creationId="{8BB77667-12E0-FD84-C340-B74667783B0B}"/>
          </ac:picMkLst>
        </pc:picChg>
      </pc:sldChg>
      <pc:sldChg chg="addSp modSp mod">
        <pc:chgData name="Rebecca Austin Pickard" userId="231e81939f3052ba" providerId="LiveId" clId="{CC49F099-3E3D-4300-9DC0-2CBBC358532E}" dt="2025-09-17T10:51:19.701" v="58" actId="34135"/>
        <pc:sldMkLst>
          <pc:docMk/>
          <pc:sldMk cId="0" sldId="266"/>
        </pc:sldMkLst>
        <pc:picChg chg="add mod">
          <ac:chgData name="Rebecca Austin Pickard" userId="231e81939f3052ba" providerId="LiveId" clId="{CC49F099-3E3D-4300-9DC0-2CBBC358532E}" dt="2025-09-17T10:51:19.701" v="58" actId="34135"/>
          <ac:picMkLst>
            <pc:docMk/>
            <pc:sldMk cId="0" sldId="266"/>
            <ac:picMk id="2" creationId="{4730DA33-5296-992D-F37F-2BA9CA55AF4F}"/>
          </ac:picMkLst>
        </pc:picChg>
      </pc:sldChg>
      <pc:sldMasterChg chg="addSp modSp modSldLayout">
        <pc:chgData name="Rebecca Austin Pickard" userId="231e81939f3052ba" providerId="LiveId" clId="{CC49F099-3E3D-4300-9DC0-2CBBC358532E}" dt="2025-09-17T10:45:19.499" v="13" actId="6549"/>
        <pc:sldMasterMkLst>
          <pc:docMk/>
          <pc:sldMasterMk cId="0" sldId="2147483648"/>
        </pc:sldMasterMkLst>
        <pc:picChg chg="add mod">
          <ac:chgData name="Rebecca Austin Pickard" userId="231e81939f3052ba" providerId="LiveId" clId="{CC49F099-3E3D-4300-9DC0-2CBBC358532E}" dt="2025-09-17T10:39:54.025" v="5" actId="931"/>
          <ac:picMkLst>
            <pc:docMk/>
            <pc:sldMasterMk cId="0" sldId="2147483648"/>
            <ac:picMk id="3" creationId="{E2C62842-0504-2B3D-3A79-3664BD119BE3}"/>
          </ac:picMkLst>
        </pc:picChg>
        <pc:sldLayoutChg chg="modSp mod">
          <pc:chgData name="Rebecca Austin Pickard" userId="231e81939f3052ba" providerId="LiveId" clId="{CC49F099-3E3D-4300-9DC0-2CBBC358532E}" dt="2025-09-17T10:45:19.499" v="13" actId="6549"/>
          <pc:sldLayoutMkLst>
            <pc:docMk/>
            <pc:sldMasterMk cId="0" sldId="2147483648"/>
            <pc:sldLayoutMk cId="91781761" sldId="2147483691"/>
          </pc:sldLayoutMkLst>
          <pc:spChg chg="mod">
            <ac:chgData name="Rebecca Austin Pickard" userId="231e81939f3052ba" providerId="LiveId" clId="{CC49F099-3E3D-4300-9DC0-2CBBC358532E}" dt="2025-09-17T10:45:19.499" v="13" actId="6549"/>
            <ac:spMkLst>
              <pc:docMk/>
              <pc:sldMasterMk cId="0" sldId="2147483648"/>
              <pc:sldLayoutMk cId="91781761" sldId="2147483691"/>
              <ac:spMk id="2" creationId="{24054F47-4001-E5A9-FAE1-53D092B5E3AA}"/>
            </ac:spMkLst>
          </pc:spChg>
        </pc:sldLayoutChg>
      </pc:sldMasterChg>
      <pc:sldMasterChg chg="new mod addSldLayout modSldLayout">
        <pc:chgData name="Rebecca Austin Pickard" userId="231e81939f3052ba" providerId="LiveId" clId="{CC49F099-3E3D-4300-9DC0-2CBBC358532E}" dt="2025-09-17T10:41:45.145" v="10" actId="1076"/>
        <pc:sldMasterMkLst>
          <pc:docMk/>
          <pc:sldMasterMk cId="991116311" sldId="2147483654"/>
        </pc:sldMasterMkLst>
        <pc:sldLayoutChg chg="new replId">
          <pc:chgData name="Rebecca Austin Pickard" userId="231e81939f3052ba" providerId="LiveId" clId="{CC49F099-3E3D-4300-9DC0-2CBBC358532E}" dt="2025-09-17T10:40:26.499" v="6" actId="6938"/>
          <pc:sldLayoutMkLst>
            <pc:docMk/>
            <pc:sldMasterMk cId="991116311" sldId="2147483654"/>
            <pc:sldLayoutMk cId="3061394558" sldId="2147483655"/>
          </pc:sldLayoutMkLst>
        </pc:sldLayoutChg>
        <pc:sldLayoutChg chg="new replId">
          <pc:chgData name="Rebecca Austin Pickard" userId="231e81939f3052ba" providerId="LiveId" clId="{CC49F099-3E3D-4300-9DC0-2CBBC358532E}" dt="2025-09-17T10:40:26.499" v="6" actId="6938"/>
          <pc:sldLayoutMkLst>
            <pc:docMk/>
            <pc:sldMasterMk cId="991116311" sldId="2147483654"/>
            <pc:sldLayoutMk cId="1665899296" sldId="2147483656"/>
          </pc:sldLayoutMkLst>
        </pc:sldLayoutChg>
        <pc:sldLayoutChg chg="new replId">
          <pc:chgData name="Rebecca Austin Pickard" userId="231e81939f3052ba" providerId="LiveId" clId="{CC49F099-3E3D-4300-9DC0-2CBBC358532E}" dt="2025-09-17T10:40:26.499" v="6" actId="6938"/>
          <pc:sldLayoutMkLst>
            <pc:docMk/>
            <pc:sldMasterMk cId="991116311" sldId="2147483654"/>
            <pc:sldLayoutMk cId="3727411623" sldId="2147483657"/>
          </pc:sldLayoutMkLst>
        </pc:sldLayoutChg>
        <pc:sldLayoutChg chg="new replId">
          <pc:chgData name="Rebecca Austin Pickard" userId="231e81939f3052ba" providerId="LiveId" clId="{CC49F099-3E3D-4300-9DC0-2CBBC358532E}" dt="2025-09-17T10:40:26.499" v="6" actId="6938"/>
          <pc:sldLayoutMkLst>
            <pc:docMk/>
            <pc:sldMasterMk cId="991116311" sldId="2147483654"/>
            <pc:sldLayoutMk cId="2891381764" sldId="2147483658"/>
          </pc:sldLayoutMkLst>
        </pc:sldLayoutChg>
        <pc:sldLayoutChg chg="new replId">
          <pc:chgData name="Rebecca Austin Pickard" userId="231e81939f3052ba" providerId="LiveId" clId="{CC49F099-3E3D-4300-9DC0-2CBBC358532E}" dt="2025-09-17T10:40:26.499" v="6" actId="6938"/>
          <pc:sldLayoutMkLst>
            <pc:docMk/>
            <pc:sldMasterMk cId="991116311" sldId="2147483654"/>
            <pc:sldLayoutMk cId="4292979426" sldId="2147483659"/>
          </pc:sldLayoutMkLst>
        </pc:sldLayoutChg>
        <pc:sldLayoutChg chg="new replId">
          <pc:chgData name="Rebecca Austin Pickard" userId="231e81939f3052ba" providerId="LiveId" clId="{CC49F099-3E3D-4300-9DC0-2CBBC358532E}" dt="2025-09-17T10:40:26.499" v="6" actId="6938"/>
          <pc:sldLayoutMkLst>
            <pc:docMk/>
            <pc:sldMasterMk cId="991116311" sldId="2147483654"/>
            <pc:sldLayoutMk cId="1415651072" sldId="2147483660"/>
          </pc:sldLayoutMkLst>
        </pc:sldLayoutChg>
        <pc:sldLayoutChg chg="new replId">
          <pc:chgData name="Rebecca Austin Pickard" userId="231e81939f3052ba" providerId="LiveId" clId="{CC49F099-3E3D-4300-9DC0-2CBBC358532E}" dt="2025-09-17T10:40:26.499" v="6" actId="6938"/>
          <pc:sldLayoutMkLst>
            <pc:docMk/>
            <pc:sldMasterMk cId="991116311" sldId="2147483654"/>
            <pc:sldLayoutMk cId="830237990" sldId="2147483661"/>
          </pc:sldLayoutMkLst>
        </pc:sldLayoutChg>
        <pc:sldLayoutChg chg="new replId">
          <pc:chgData name="Rebecca Austin Pickard" userId="231e81939f3052ba" providerId="LiveId" clId="{CC49F099-3E3D-4300-9DC0-2CBBC358532E}" dt="2025-09-17T10:40:26.499" v="6" actId="6938"/>
          <pc:sldLayoutMkLst>
            <pc:docMk/>
            <pc:sldMasterMk cId="991116311" sldId="2147483654"/>
            <pc:sldLayoutMk cId="3099769307" sldId="2147483662"/>
          </pc:sldLayoutMkLst>
        </pc:sldLayoutChg>
        <pc:sldLayoutChg chg="new replId">
          <pc:chgData name="Rebecca Austin Pickard" userId="231e81939f3052ba" providerId="LiveId" clId="{CC49F099-3E3D-4300-9DC0-2CBBC358532E}" dt="2025-09-17T10:40:26.499" v="6" actId="6938"/>
          <pc:sldLayoutMkLst>
            <pc:docMk/>
            <pc:sldMasterMk cId="991116311" sldId="2147483654"/>
            <pc:sldLayoutMk cId="3102082443" sldId="2147483663"/>
          </pc:sldLayoutMkLst>
        </pc:sldLayoutChg>
        <pc:sldLayoutChg chg="new replId">
          <pc:chgData name="Rebecca Austin Pickard" userId="231e81939f3052ba" providerId="LiveId" clId="{CC49F099-3E3D-4300-9DC0-2CBBC358532E}" dt="2025-09-17T10:40:26.499" v="6" actId="6938"/>
          <pc:sldLayoutMkLst>
            <pc:docMk/>
            <pc:sldMasterMk cId="991116311" sldId="2147483654"/>
            <pc:sldLayoutMk cId="4212796539" sldId="2147483664"/>
          </pc:sldLayoutMkLst>
        </pc:sldLayoutChg>
        <pc:sldLayoutChg chg="new replId">
          <pc:chgData name="Rebecca Austin Pickard" userId="231e81939f3052ba" providerId="LiveId" clId="{CC49F099-3E3D-4300-9DC0-2CBBC358532E}" dt="2025-09-17T10:40:26.499" v="6" actId="6938"/>
          <pc:sldLayoutMkLst>
            <pc:docMk/>
            <pc:sldMasterMk cId="991116311" sldId="2147483654"/>
            <pc:sldLayoutMk cId="1225201573" sldId="2147483665"/>
          </pc:sldLayoutMkLst>
        </pc:sldLayoutChg>
        <pc:sldLayoutChg chg="addSp delSp modSp mod">
          <pc:chgData name="Rebecca Austin Pickard" userId="231e81939f3052ba" providerId="LiveId" clId="{CC49F099-3E3D-4300-9DC0-2CBBC358532E}" dt="2025-09-17T10:41:45.145" v="10" actId="1076"/>
          <pc:sldLayoutMkLst>
            <pc:docMk/>
            <pc:sldMasterMk cId="991116311" sldId="2147483654"/>
            <pc:sldLayoutMk cId="86954250" sldId="2147483666"/>
          </pc:sldLayoutMkLst>
          <pc:spChg chg="del">
            <ac:chgData name="Rebecca Austin Pickard" userId="231e81939f3052ba" providerId="LiveId" clId="{CC49F099-3E3D-4300-9DC0-2CBBC358532E}" dt="2025-09-17T10:40:51.658" v="7"/>
            <ac:spMkLst>
              <pc:docMk/>
              <pc:sldMasterMk cId="991116311" sldId="2147483654"/>
              <pc:sldLayoutMk cId="86954250" sldId="2147483666"/>
              <ac:spMk id="2" creationId="{4B775E61-12F0-0631-6F52-AF3F1E75B844}"/>
            </ac:spMkLst>
          </pc:spChg>
          <pc:spChg chg="add del">
            <ac:chgData name="Rebecca Austin Pickard" userId="231e81939f3052ba" providerId="LiveId" clId="{CC49F099-3E3D-4300-9DC0-2CBBC358532E}" dt="2025-09-17T10:41:06.379" v="8" actId="11529"/>
            <ac:spMkLst>
              <pc:docMk/>
              <pc:sldMasterMk cId="991116311" sldId="2147483654"/>
              <pc:sldLayoutMk cId="86954250" sldId="2147483666"/>
              <ac:spMk id="6" creationId="{CC88DB91-F3FF-C1B5-6E1B-B54FD868EF34}"/>
            </ac:spMkLst>
          </pc:spChg>
          <pc:spChg chg="add mod">
            <ac:chgData name="Rebecca Austin Pickard" userId="231e81939f3052ba" providerId="LiveId" clId="{CC49F099-3E3D-4300-9DC0-2CBBC358532E}" dt="2025-09-17T10:41:06.379" v="8" actId="11529"/>
            <ac:spMkLst>
              <pc:docMk/>
              <pc:sldMasterMk cId="991116311" sldId="2147483654"/>
              <pc:sldLayoutMk cId="86954250" sldId="2147483666"/>
              <ac:spMk id="7" creationId="{4672C502-9342-4B58-A128-B38DFE8241BB}"/>
            </ac:spMkLst>
          </pc:spChg>
          <pc:picChg chg="add mod">
            <ac:chgData name="Rebecca Austin Pickard" userId="231e81939f3052ba" providerId="LiveId" clId="{CC49F099-3E3D-4300-9DC0-2CBBC358532E}" dt="2025-09-17T10:41:45.145" v="10" actId="1076"/>
            <ac:picMkLst>
              <pc:docMk/>
              <pc:sldMasterMk cId="991116311" sldId="2147483654"/>
              <pc:sldLayoutMk cId="86954250" sldId="2147483666"/>
              <ac:picMk id="9" creationId="{72EF06C0-739E-E346-3E7C-456D23922848}"/>
            </ac:picMkLst>
          </pc:picChg>
        </pc:sldLayoutChg>
      </pc:sldMasterChg>
      <pc:sldMasterChg chg="new mod addSldLayout">
        <pc:chgData name="Rebecca Austin Pickard" userId="231e81939f3052ba" providerId="LiveId" clId="{CC49F099-3E3D-4300-9DC0-2CBBC358532E}" dt="2025-09-17T10:43:19.561" v="11" actId="6938"/>
        <pc:sldMasterMkLst>
          <pc:docMk/>
          <pc:sldMasterMk cId="953801970" sldId="2147483667"/>
        </pc:sldMasterMkLst>
        <pc:sldLayoutChg chg="new replId">
          <pc:chgData name="Rebecca Austin Pickard" userId="231e81939f3052ba" providerId="LiveId" clId="{CC49F099-3E3D-4300-9DC0-2CBBC358532E}" dt="2025-09-17T10:43:19.561" v="11" actId="6938"/>
          <pc:sldLayoutMkLst>
            <pc:docMk/>
            <pc:sldMasterMk cId="953801970" sldId="2147483667"/>
            <pc:sldLayoutMk cId="2039215519" sldId="2147483668"/>
          </pc:sldLayoutMkLst>
        </pc:sldLayoutChg>
        <pc:sldLayoutChg chg="new replId">
          <pc:chgData name="Rebecca Austin Pickard" userId="231e81939f3052ba" providerId="LiveId" clId="{CC49F099-3E3D-4300-9DC0-2CBBC358532E}" dt="2025-09-17T10:43:19.561" v="11" actId="6938"/>
          <pc:sldLayoutMkLst>
            <pc:docMk/>
            <pc:sldMasterMk cId="953801970" sldId="2147483667"/>
            <pc:sldLayoutMk cId="156536395" sldId="2147483669"/>
          </pc:sldLayoutMkLst>
        </pc:sldLayoutChg>
        <pc:sldLayoutChg chg="new replId">
          <pc:chgData name="Rebecca Austin Pickard" userId="231e81939f3052ba" providerId="LiveId" clId="{CC49F099-3E3D-4300-9DC0-2CBBC358532E}" dt="2025-09-17T10:43:19.561" v="11" actId="6938"/>
          <pc:sldLayoutMkLst>
            <pc:docMk/>
            <pc:sldMasterMk cId="953801970" sldId="2147483667"/>
            <pc:sldLayoutMk cId="1861283864" sldId="2147483670"/>
          </pc:sldLayoutMkLst>
        </pc:sldLayoutChg>
        <pc:sldLayoutChg chg="new replId">
          <pc:chgData name="Rebecca Austin Pickard" userId="231e81939f3052ba" providerId="LiveId" clId="{CC49F099-3E3D-4300-9DC0-2CBBC358532E}" dt="2025-09-17T10:43:19.561" v="11" actId="6938"/>
          <pc:sldLayoutMkLst>
            <pc:docMk/>
            <pc:sldMasterMk cId="953801970" sldId="2147483667"/>
            <pc:sldLayoutMk cId="1218257135" sldId="2147483671"/>
          </pc:sldLayoutMkLst>
        </pc:sldLayoutChg>
        <pc:sldLayoutChg chg="new replId">
          <pc:chgData name="Rebecca Austin Pickard" userId="231e81939f3052ba" providerId="LiveId" clId="{CC49F099-3E3D-4300-9DC0-2CBBC358532E}" dt="2025-09-17T10:43:19.561" v="11" actId="6938"/>
          <pc:sldLayoutMkLst>
            <pc:docMk/>
            <pc:sldMasterMk cId="953801970" sldId="2147483667"/>
            <pc:sldLayoutMk cId="755904792" sldId="2147483672"/>
          </pc:sldLayoutMkLst>
        </pc:sldLayoutChg>
        <pc:sldLayoutChg chg="new replId">
          <pc:chgData name="Rebecca Austin Pickard" userId="231e81939f3052ba" providerId="LiveId" clId="{CC49F099-3E3D-4300-9DC0-2CBBC358532E}" dt="2025-09-17T10:43:19.561" v="11" actId="6938"/>
          <pc:sldLayoutMkLst>
            <pc:docMk/>
            <pc:sldMasterMk cId="953801970" sldId="2147483667"/>
            <pc:sldLayoutMk cId="2490986669" sldId="2147483673"/>
          </pc:sldLayoutMkLst>
        </pc:sldLayoutChg>
        <pc:sldLayoutChg chg="new replId">
          <pc:chgData name="Rebecca Austin Pickard" userId="231e81939f3052ba" providerId="LiveId" clId="{CC49F099-3E3D-4300-9DC0-2CBBC358532E}" dt="2025-09-17T10:43:19.561" v="11" actId="6938"/>
          <pc:sldLayoutMkLst>
            <pc:docMk/>
            <pc:sldMasterMk cId="953801970" sldId="2147483667"/>
            <pc:sldLayoutMk cId="4161309389" sldId="2147483674"/>
          </pc:sldLayoutMkLst>
        </pc:sldLayoutChg>
        <pc:sldLayoutChg chg="new replId">
          <pc:chgData name="Rebecca Austin Pickard" userId="231e81939f3052ba" providerId="LiveId" clId="{CC49F099-3E3D-4300-9DC0-2CBBC358532E}" dt="2025-09-17T10:43:19.561" v="11" actId="6938"/>
          <pc:sldLayoutMkLst>
            <pc:docMk/>
            <pc:sldMasterMk cId="953801970" sldId="2147483667"/>
            <pc:sldLayoutMk cId="3656428486" sldId="2147483675"/>
          </pc:sldLayoutMkLst>
        </pc:sldLayoutChg>
        <pc:sldLayoutChg chg="new replId">
          <pc:chgData name="Rebecca Austin Pickard" userId="231e81939f3052ba" providerId="LiveId" clId="{CC49F099-3E3D-4300-9DC0-2CBBC358532E}" dt="2025-09-17T10:43:19.561" v="11" actId="6938"/>
          <pc:sldLayoutMkLst>
            <pc:docMk/>
            <pc:sldMasterMk cId="953801970" sldId="2147483667"/>
            <pc:sldLayoutMk cId="1226316844" sldId="2147483676"/>
          </pc:sldLayoutMkLst>
        </pc:sldLayoutChg>
        <pc:sldLayoutChg chg="new replId">
          <pc:chgData name="Rebecca Austin Pickard" userId="231e81939f3052ba" providerId="LiveId" clId="{CC49F099-3E3D-4300-9DC0-2CBBC358532E}" dt="2025-09-17T10:43:19.561" v="11" actId="6938"/>
          <pc:sldLayoutMkLst>
            <pc:docMk/>
            <pc:sldMasterMk cId="953801970" sldId="2147483667"/>
            <pc:sldLayoutMk cId="1592804014" sldId="2147483677"/>
          </pc:sldLayoutMkLst>
        </pc:sldLayoutChg>
        <pc:sldLayoutChg chg="new replId">
          <pc:chgData name="Rebecca Austin Pickard" userId="231e81939f3052ba" providerId="LiveId" clId="{CC49F099-3E3D-4300-9DC0-2CBBC358532E}" dt="2025-09-17T10:43:19.561" v="11" actId="6938"/>
          <pc:sldLayoutMkLst>
            <pc:docMk/>
            <pc:sldMasterMk cId="953801970" sldId="2147483667"/>
            <pc:sldLayoutMk cId="2036603746" sldId="2147483678"/>
          </pc:sldLayoutMkLst>
        </pc:sldLayoutChg>
      </pc:sldMasterChg>
      <pc:sldMasterChg chg="new mod addSldLayout">
        <pc:chgData name="Rebecca Austin Pickard" userId="231e81939f3052ba" providerId="LiveId" clId="{CC49F099-3E3D-4300-9DC0-2CBBC358532E}" dt="2025-09-17T10:43:56.713" v="12" actId="6938"/>
        <pc:sldMasterMkLst>
          <pc:docMk/>
          <pc:sldMasterMk cId="353441602" sldId="2147483679"/>
        </pc:sldMasterMkLst>
        <pc:sldLayoutChg chg="new replId">
          <pc:chgData name="Rebecca Austin Pickard" userId="231e81939f3052ba" providerId="LiveId" clId="{CC49F099-3E3D-4300-9DC0-2CBBC358532E}" dt="2025-09-17T10:43:56.713" v="12" actId="6938"/>
          <pc:sldLayoutMkLst>
            <pc:docMk/>
            <pc:sldMasterMk cId="353441602" sldId="2147483679"/>
            <pc:sldLayoutMk cId="2620107576" sldId="2147483680"/>
          </pc:sldLayoutMkLst>
        </pc:sldLayoutChg>
        <pc:sldLayoutChg chg="new replId">
          <pc:chgData name="Rebecca Austin Pickard" userId="231e81939f3052ba" providerId="LiveId" clId="{CC49F099-3E3D-4300-9DC0-2CBBC358532E}" dt="2025-09-17T10:43:56.713" v="12" actId="6938"/>
          <pc:sldLayoutMkLst>
            <pc:docMk/>
            <pc:sldMasterMk cId="353441602" sldId="2147483679"/>
            <pc:sldLayoutMk cId="1779798149" sldId="2147483681"/>
          </pc:sldLayoutMkLst>
        </pc:sldLayoutChg>
        <pc:sldLayoutChg chg="new replId">
          <pc:chgData name="Rebecca Austin Pickard" userId="231e81939f3052ba" providerId="LiveId" clId="{CC49F099-3E3D-4300-9DC0-2CBBC358532E}" dt="2025-09-17T10:43:56.713" v="12" actId="6938"/>
          <pc:sldLayoutMkLst>
            <pc:docMk/>
            <pc:sldMasterMk cId="353441602" sldId="2147483679"/>
            <pc:sldLayoutMk cId="3309888705" sldId="2147483682"/>
          </pc:sldLayoutMkLst>
        </pc:sldLayoutChg>
        <pc:sldLayoutChg chg="new replId">
          <pc:chgData name="Rebecca Austin Pickard" userId="231e81939f3052ba" providerId="LiveId" clId="{CC49F099-3E3D-4300-9DC0-2CBBC358532E}" dt="2025-09-17T10:43:56.713" v="12" actId="6938"/>
          <pc:sldLayoutMkLst>
            <pc:docMk/>
            <pc:sldMasterMk cId="353441602" sldId="2147483679"/>
            <pc:sldLayoutMk cId="2451830991" sldId="2147483683"/>
          </pc:sldLayoutMkLst>
        </pc:sldLayoutChg>
        <pc:sldLayoutChg chg="new replId">
          <pc:chgData name="Rebecca Austin Pickard" userId="231e81939f3052ba" providerId="LiveId" clId="{CC49F099-3E3D-4300-9DC0-2CBBC358532E}" dt="2025-09-17T10:43:56.713" v="12" actId="6938"/>
          <pc:sldLayoutMkLst>
            <pc:docMk/>
            <pc:sldMasterMk cId="353441602" sldId="2147483679"/>
            <pc:sldLayoutMk cId="4204582345" sldId="2147483684"/>
          </pc:sldLayoutMkLst>
        </pc:sldLayoutChg>
        <pc:sldLayoutChg chg="new replId">
          <pc:chgData name="Rebecca Austin Pickard" userId="231e81939f3052ba" providerId="LiveId" clId="{CC49F099-3E3D-4300-9DC0-2CBBC358532E}" dt="2025-09-17T10:43:56.713" v="12" actId="6938"/>
          <pc:sldLayoutMkLst>
            <pc:docMk/>
            <pc:sldMasterMk cId="353441602" sldId="2147483679"/>
            <pc:sldLayoutMk cId="3691821121" sldId="2147483685"/>
          </pc:sldLayoutMkLst>
        </pc:sldLayoutChg>
        <pc:sldLayoutChg chg="new replId">
          <pc:chgData name="Rebecca Austin Pickard" userId="231e81939f3052ba" providerId="LiveId" clId="{CC49F099-3E3D-4300-9DC0-2CBBC358532E}" dt="2025-09-17T10:43:56.713" v="12" actId="6938"/>
          <pc:sldLayoutMkLst>
            <pc:docMk/>
            <pc:sldMasterMk cId="353441602" sldId="2147483679"/>
            <pc:sldLayoutMk cId="1573005973" sldId="2147483686"/>
          </pc:sldLayoutMkLst>
        </pc:sldLayoutChg>
        <pc:sldLayoutChg chg="new replId">
          <pc:chgData name="Rebecca Austin Pickard" userId="231e81939f3052ba" providerId="LiveId" clId="{CC49F099-3E3D-4300-9DC0-2CBBC358532E}" dt="2025-09-17T10:43:56.713" v="12" actId="6938"/>
          <pc:sldLayoutMkLst>
            <pc:docMk/>
            <pc:sldMasterMk cId="353441602" sldId="2147483679"/>
            <pc:sldLayoutMk cId="1120052400" sldId="2147483687"/>
          </pc:sldLayoutMkLst>
        </pc:sldLayoutChg>
        <pc:sldLayoutChg chg="new replId">
          <pc:chgData name="Rebecca Austin Pickard" userId="231e81939f3052ba" providerId="LiveId" clId="{CC49F099-3E3D-4300-9DC0-2CBBC358532E}" dt="2025-09-17T10:43:56.713" v="12" actId="6938"/>
          <pc:sldLayoutMkLst>
            <pc:docMk/>
            <pc:sldMasterMk cId="353441602" sldId="2147483679"/>
            <pc:sldLayoutMk cId="1982805045" sldId="2147483688"/>
          </pc:sldLayoutMkLst>
        </pc:sldLayoutChg>
        <pc:sldLayoutChg chg="new replId">
          <pc:chgData name="Rebecca Austin Pickard" userId="231e81939f3052ba" providerId="LiveId" clId="{CC49F099-3E3D-4300-9DC0-2CBBC358532E}" dt="2025-09-17T10:43:56.713" v="12" actId="6938"/>
          <pc:sldLayoutMkLst>
            <pc:docMk/>
            <pc:sldMasterMk cId="353441602" sldId="2147483679"/>
            <pc:sldLayoutMk cId="3355740140" sldId="2147483689"/>
          </pc:sldLayoutMkLst>
        </pc:sldLayoutChg>
        <pc:sldLayoutChg chg="new replId">
          <pc:chgData name="Rebecca Austin Pickard" userId="231e81939f3052ba" providerId="LiveId" clId="{CC49F099-3E3D-4300-9DC0-2CBBC358532E}" dt="2025-09-17T10:43:56.713" v="12" actId="6938"/>
          <pc:sldLayoutMkLst>
            <pc:docMk/>
            <pc:sldMasterMk cId="353441602" sldId="2147483679"/>
            <pc:sldLayoutMk cId="1164761146" sldId="214748369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032400" y="514350"/>
            <a:ext cx="81284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1219200" y="3257550"/>
            <a:ext cx="9753600" cy="3086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1: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 name="Google Shape;44;p1: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0: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10: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 name="Google Shape;50;p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4: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 name="Google Shape;67;p4: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5: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 name="Google Shape;75;p5: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6: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 name="Google Shape;84;p6: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7: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7: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8: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8: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9: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9: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obj">
  <p:cSld name="OBJECT">
    <p:bg>
      <p:bgPr>
        <a:solidFill>
          <a:schemeClr val="lt1"/>
        </a:solidFill>
        <a:effectLst/>
      </p:bgPr>
    </p:bg>
    <p:spTree>
      <p:nvGrpSpPr>
        <p:cNvPr id="1" name="Shape 11"/>
        <p:cNvGrpSpPr/>
        <p:nvPr/>
      </p:nvGrpSpPr>
      <p:grpSpPr>
        <a:xfrm>
          <a:off x="0" y="0"/>
          <a:ext cx="0" cy="0"/>
          <a:chOff x="0" y="0"/>
          <a:chExt cx="0" cy="0"/>
        </a:xfrm>
      </p:grpSpPr>
      <p:pic>
        <p:nvPicPr>
          <p:cNvPr id="12" name="Google Shape;12;p13"/>
          <p:cNvPicPr preferRelativeResize="0"/>
          <p:nvPr/>
        </p:nvPicPr>
        <p:blipFill rotWithShape="1">
          <a:blip r:embed="rId2">
            <a:alphaModFix/>
          </a:blip>
          <a:srcRect/>
          <a:stretch/>
        </p:blipFill>
        <p:spPr>
          <a:xfrm>
            <a:off x="3499562" y="-2"/>
            <a:ext cx="8308484" cy="6857998"/>
          </a:xfrm>
          <a:prstGeom prst="rect">
            <a:avLst/>
          </a:prstGeom>
          <a:noFill/>
          <a:ln>
            <a:noFill/>
          </a:ln>
        </p:spPr>
      </p:pic>
      <p:pic>
        <p:nvPicPr>
          <p:cNvPr id="13" name="Google Shape;13;p13"/>
          <p:cNvPicPr preferRelativeResize="0"/>
          <p:nvPr/>
        </p:nvPicPr>
        <p:blipFill rotWithShape="1">
          <a:blip r:embed="rId3">
            <a:alphaModFix/>
          </a:blip>
          <a:srcRect/>
          <a:stretch/>
        </p:blipFill>
        <p:spPr>
          <a:xfrm>
            <a:off x="0" y="2208276"/>
            <a:ext cx="12192000" cy="3160776"/>
          </a:xfrm>
          <a:prstGeom prst="rect">
            <a:avLst/>
          </a:prstGeom>
          <a:noFill/>
          <a:ln>
            <a:noFill/>
          </a:ln>
        </p:spPr>
      </p:pic>
      <p:pic>
        <p:nvPicPr>
          <p:cNvPr id="14" name="Google Shape;14;p13"/>
          <p:cNvPicPr preferRelativeResize="0"/>
          <p:nvPr/>
        </p:nvPicPr>
        <p:blipFill rotWithShape="1">
          <a:blip r:embed="rId4">
            <a:alphaModFix/>
          </a:blip>
          <a:srcRect/>
          <a:stretch/>
        </p:blipFill>
        <p:spPr>
          <a:xfrm>
            <a:off x="1117091" y="2124455"/>
            <a:ext cx="10215372" cy="2202180"/>
          </a:xfrm>
          <a:prstGeom prst="rect">
            <a:avLst/>
          </a:prstGeom>
          <a:noFill/>
          <a:ln>
            <a:noFill/>
          </a:ln>
        </p:spPr>
      </p:pic>
      <p:sp>
        <p:nvSpPr>
          <p:cNvPr id="15" name="Google Shape;15;p13"/>
          <p:cNvSpPr txBox="1">
            <a:spLocks noGrp="1"/>
          </p:cNvSpPr>
          <p:nvPr>
            <p:ph type="ctrTitle"/>
          </p:nvPr>
        </p:nvSpPr>
        <p:spPr>
          <a:xfrm>
            <a:off x="1527428" y="2295220"/>
            <a:ext cx="9200515" cy="153162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13"/>
          <p:cNvSpPr txBox="1">
            <a:spLocks noGrp="1"/>
          </p:cNvSpPr>
          <p:nvPr>
            <p:ph type="subTitle" idx="1"/>
          </p:nvPr>
        </p:nvSpPr>
        <p:spPr>
          <a:xfrm>
            <a:off x="1828800" y="3840480"/>
            <a:ext cx="8534400" cy="17145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000" b="1" i="0">
                <a:solidFill>
                  <a:schemeClr val="dk1"/>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3"/>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3"/>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EADAA-F107-E594-6346-424949EDD7E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14AC0D-8FEB-0817-8076-2EA2DCF8B1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AC68B2A-D4DD-0143-409D-7FBFBF089C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4B50E88-2E37-05A6-6BE7-50C3D17756BC}"/>
              </a:ext>
            </a:extLst>
          </p:cNvPr>
          <p:cNvSpPr>
            <a:spLocks noGrp="1"/>
          </p:cNvSpPr>
          <p:nvPr>
            <p:ph type="dt" sz="half" idx="10"/>
          </p:nvPr>
        </p:nvSpPr>
        <p:spPr/>
        <p:txBody>
          <a:bodyPr/>
          <a:lstStyle/>
          <a:p>
            <a:fld id="{17E2F3C9-9A05-43E8-889A-873181847553}" type="datetimeFigureOut">
              <a:rPr lang="en-GB" smtClean="0"/>
              <a:t>17/09/2025</a:t>
            </a:fld>
            <a:endParaRPr lang="en-GB"/>
          </a:p>
        </p:txBody>
      </p:sp>
      <p:sp>
        <p:nvSpPr>
          <p:cNvPr id="6" name="Footer Placeholder 5">
            <a:extLst>
              <a:ext uri="{FF2B5EF4-FFF2-40B4-BE49-F238E27FC236}">
                <a16:creationId xmlns:a16="http://schemas.microsoft.com/office/drawing/2014/main" id="{7C38D8CA-CCD2-4248-CDD8-CC960DDDA2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F128646-B717-2EBF-371E-75EBB66E2324}"/>
              </a:ext>
            </a:extLst>
          </p:cNvPr>
          <p:cNvSpPr>
            <a:spLocks noGrp="1"/>
          </p:cNvSpPr>
          <p:nvPr>
            <p:ph type="sldNum" sz="quarter" idx="12"/>
          </p:nvPr>
        </p:nvSpPr>
        <p:spPr/>
        <p:txBody>
          <a:bodyPr/>
          <a:lstStyle/>
          <a:p>
            <a:fld id="{C3FAEEC6-0A00-4C32-9D13-DE646409C861}" type="slidenum">
              <a:rPr lang="en-GB" smtClean="0"/>
              <a:t>‹#›</a:t>
            </a:fld>
            <a:endParaRPr lang="en-GB"/>
          </a:p>
        </p:txBody>
      </p:sp>
    </p:spTree>
    <p:extLst>
      <p:ext uri="{BB962C8B-B14F-4D97-AF65-F5344CB8AC3E}">
        <p14:creationId xmlns:p14="http://schemas.microsoft.com/office/powerpoint/2010/main" val="2451830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69265-27F5-50F7-49DD-42DBBA3422D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50EF47-2984-AF3E-08DA-FB1C4EF61F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DF55B6-3C5D-6E05-09FB-245E937BE8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C2607A8-6308-6265-5D41-8A1E183FC3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AD91B3-995C-3307-14AD-EC43081E2A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61EA5B-DB16-CE32-996A-E3702C443B98}"/>
              </a:ext>
            </a:extLst>
          </p:cNvPr>
          <p:cNvSpPr>
            <a:spLocks noGrp="1"/>
          </p:cNvSpPr>
          <p:nvPr>
            <p:ph type="dt" sz="half" idx="10"/>
          </p:nvPr>
        </p:nvSpPr>
        <p:spPr/>
        <p:txBody>
          <a:bodyPr/>
          <a:lstStyle/>
          <a:p>
            <a:fld id="{17E2F3C9-9A05-43E8-889A-873181847553}" type="datetimeFigureOut">
              <a:rPr lang="en-GB" smtClean="0"/>
              <a:t>17/09/2025</a:t>
            </a:fld>
            <a:endParaRPr lang="en-GB"/>
          </a:p>
        </p:txBody>
      </p:sp>
      <p:sp>
        <p:nvSpPr>
          <p:cNvPr id="8" name="Footer Placeholder 7">
            <a:extLst>
              <a:ext uri="{FF2B5EF4-FFF2-40B4-BE49-F238E27FC236}">
                <a16:creationId xmlns:a16="http://schemas.microsoft.com/office/drawing/2014/main" id="{DF407DF1-D16F-3561-A1D1-3923CF05F46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89C3880-9884-950B-7D80-37BCAE1CE601}"/>
              </a:ext>
            </a:extLst>
          </p:cNvPr>
          <p:cNvSpPr>
            <a:spLocks noGrp="1"/>
          </p:cNvSpPr>
          <p:nvPr>
            <p:ph type="sldNum" sz="quarter" idx="12"/>
          </p:nvPr>
        </p:nvSpPr>
        <p:spPr/>
        <p:txBody>
          <a:bodyPr/>
          <a:lstStyle/>
          <a:p>
            <a:fld id="{C3FAEEC6-0A00-4C32-9D13-DE646409C861}" type="slidenum">
              <a:rPr lang="en-GB" smtClean="0"/>
              <a:t>‹#›</a:t>
            </a:fld>
            <a:endParaRPr lang="en-GB"/>
          </a:p>
        </p:txBody>
      </p:sp>
    </p:spTree>
    <p:extLst>
      <p:ext uri="{BB962C8B-B14F-4D97-AF65-F5344CB8AC3E}">
        <p14:creationId xmlns:p14="http://schemas.microsoft.com/office/powerpoint/2010/main" val="4204582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AE232-AB87-1013-D987-416C4369A41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DD3AF57-CFE0-D629-EB74-34D36A91FF1B}"/>
              </a:ext>
            </a:extLst>
          </p:cNvPr>
          <p:cNvSpPr>
            <a:spLocks noGrp="1"/>
          </p:cNvSpPr>
          <p:nvPr>
            <p:ph type="dt" sz="half" idx="10"/>
          </p:nvPr>
        </p:nvSpPr>
        <p:spPr/>
        <p:txBody>
          <a:bodyPr/>
          <a:lstStyle/>
          <a:p>
            <a:fld id="{17E2F3C9-9A05-43E8-889A-873181847553}" type="datetimeFigureOut">
              <a:rPr lang="en-GB" smtClean="0"/>
              <a:t>17/09/2025</a:t>
            </a:fld>
            <a:endParaRPr lang="en-GB"/>
          </a:p>
        </p:txBody>
      </p:sp>
      <p:sp>
        <p:nvSpPr>
          <p:cNvPr id="4" name="Footer Placeholder 3">
            <a:extLst>
              <a:ext uri="{FF2B5EF4-FFF2-40B4-BE49-F238E27FC236}">
                <a16:creationId xmlns:a16="http://schemas.microsoft.com/office/drawing/2014/main" id="{FEC173BE-133A-BF4D-3E2A-166FC169A7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DE02C98-21B1-919E-C44A-B032BE72C2C9}"/>
              </a:ext>
            </a:extLst>
          </p:cNvPr>
          <p:cNvSpPr>
            <a:spLocks noGrp="1"/>
          </p:cNvSpPr>
          <p:nvPr>
            <p:ph type="sldNum" sz="quarter" idx="12"/>
          </p:nvPr>
        </p:nvSpPr>
        <p:spPr/>
        <p:txBody>
          <a:bodyPr/>
          <a:lstStyle/>
          <a:p>
            <a:fld id="{C3FAEEC6-0A00-4C32-9D13-DE646409C861}" type="slidenum">
              <a:rPr lang="en-GB" smtClean="0"/>
              <a:t>‹#›</a:t>
            </a:fld>
            <a:endParaRPr lang="en-GB"/>
          </a:p>
        </p:txBody>
      </p:sp>
    </p:spTree>
    <p:extLst>
      <p:ext uri="{BB962C8B-B14F-4D97-AF65-F5344CB8AC3E}">
        <p14:creationId xmlns:p14="http://schemas.microsoft.com/office/powerpoint/2010/main" val="3691821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7DDDC3-BC93-FA4B-38B5-36B8EAE5F5BD}"/>
              </a:ext>
            </a:extLst>
          </p:cNvPr>
          <p:cNvSpPr>
            <a:spLocks noGrp="1"/>
          </p:cNvSpPr>
          <p:nvPr>
            <p:ph type="dt" sz="half" idx="10"/>
          </p:nvPr>
        </p:nvSpPr>
        <p:spPr/>
        <p:txBody>
          <a:bodyPr/>
          <a:lstStyle/>
          <a:p>
            <a:fld id="{17E2F3C9-9A05-43E8-889A-873181847553}" type="datetimeFigureOut">
              <a:rPr lang="en-GB" smtClean="0"/>
              <a:t>17/09/2025</a:t>
            </a:fld>
            <a:endParaRPr lang="en-GB"/>
          </a:p>
        </p:txBody>
      </p:sp>
      <p:sp>
        <p:nvSpPr>
          <p:cNvPr id="3" name="Footer Placeholder 2">
            <a:extLst>
              <a:ext uri="{FF2B5EF4-FFF2-40B4-BE49-F238E27FC236}">
                <a16:creationId xmlns:a16="http://schemas.microsoft.com/office/drawing/2014/main" id="{492C82E5-CF00-7CFF-3018-C6ABCB5C9AC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05465F0-9C38-EEF6-60EB-67F5FA764195}"/>
              </a:ext>
            </a:extLst>
          </p:cNvPr>
          <p:cNvSpPr>
            <a:spLocks noGrp="1"/>
          </p:cNvSpPr>
          <p:nvPr>
            <p:ph type="sldNum" sz="quarter" idx="12"/>
          </p:nvPr>
        </p:nvSpPr>
        <p:spPr/>
        <p:txBody>
          <a:bodyPr/>
          <a:lstStyle/>
          <a:p>
            <a:fld id="{C3FAEEC6-0A00-4C32-9D13-DE646409C861}" type="slidenum">
              <a:rPr lang="en-GB" smtClean="0"/>
              <a:t>‹#›</a:t>
            </a:fld>
            <a:endParaRPr lang="en-GB"/>
          </a:p>
        </p:txBody>
      </p:sp>
    </p:spTree>
    <p:extLst>
      <p:ext uri="{BB962C8B-B14F-4D97-AF65-F5344CB8AC3E}">
        <p14:creationId xmlns:p14="http://schemas.microsoft.com/office/powerpoint/2010/main" val="1573005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AC553-EBF2-104D-130F-4E5BAD974C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6CEEBBA-09C5-270C-A96B-D4740D1AE8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F2676AD-FA89-9125-64E2-47F1C64C2F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CA656-C53A-41FF-59A3-9FA68B04D5B8}"/>
              </a:ext>
            </a:extLst>
          </p:cNvPr>
          <p:cNvSpPr>
            <a:spLocks noGrp="1"/>
          </p:cNvSpPr>
          <p:nvPr>
            <p:ph type="dt" sz="half" idx="10"/>
          </p:nvPr>
        </p:nvSpPr>
        <p:spPr/>
        <p:txBody>
          <a:bodyPr/>
          <a:lstStyle/>
          <a:p>
            <a:fld id="{17E2F3C9-9A05-43E8-889A-873181847553}" type="datetimeFigureOut">
              <a:rPr lang="en-GB" smtClean="0"/>
              <a:t>17/09/2025</a:t>
            </a:fld>
            <a:endParaRPr lang="en-GB"/>
          </a:p>
        </p:txBody>
      </p:sp>
      <p:sp>
        <p:nvSpPr>
          <p:cNvPr id="6" name="Footer Placeholder 5">
            <a:extLst>
              <a:ext uri="{FF2B5EF4-FFF2-40B4-BE49-F238E27FC236}">
                <a16:creationId xmlns:a16="http://schemas.microsoft.com/office/drawing/2014/main" id="{C8BA59EA-B982-88FD-FF1D-0364543081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8E1FF1-1C43-2F57-6FD9-2F1B45E8B08B}"/>
              </a:ext>
            </a:extLst>
          </p:cNvPr>
          <p:cNvSpPr>
            <a:spLocks noGrp="1"/>
          </p:cNvSpPr>
          <p:nvPr>
            <p:ph type="sldNum" sz="quarter" idx="12"/>
          </p:nvPr>
        </p:nvSpPr>
        <p:spPr/>
        <p:txBody>
          <a:bodyPr/>
          <a:lstStyle/>
          <a:p>
            <a:fld id="{C3FAEEC6-0A00-4C32-9D13-DE646409C861}" type="slidenum">
              <a:rPr lang="en-GB" smtClean="0"/>
              <a:t>‹#›</a:t>
            </a:fld>
            <a:endParaRPr lang="en-GB"/>
          </a:p>
        </p:txBody>
      </p:sp>
    </p:spTree>
    <p:extLst>
      <p:ext uri="{BB962C8B-B14F-4D97-AF65-F5344CB8AC3E}">
        <p14:creationId xmlns:p14="http://schemas.microsoft.com/office/powerpoint/2010/main" val="11200524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CB7CB-8948-1401-9EA1-005ECF65EB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56EA22D-72D3-D825-1C6D-83C56C353C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83DE624-3002-2249-AADA-BC11DB567C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2EACBE-6F27-994E-D3AE-51175A496588}"/>
              </a:ext>
            </a:extLst>
          </p:cNvPr>
          <p:cNvSpPr>
            <a:spLocks noGrp="1"/>
          </p:cNvSpPr>
          <p:nvPr>
            <p:ph type="dt" sz="half" idx="10"/>
          </p:nvPr>
        </p:nvSpPr>
        <p:spPr/>
        <p:txBody>
          <a:bodyPr/>
          <a:lstStyle/>
          <a:p>
            <a:fld id="{17E2F3C9-9A05-43E8-889A-873181847553}" type="datetimeFigureOut">
              <a:rPr lang="en-GB" smtClean="0"/>
              <a:t>17/09/2025</a:t>
            </a:fld>
            <a:endParaRPr lang="en-GB"/>
          </a:p>
        </p:txBody>
      </p:sp>
      <p:sp>
        <p:nvSpPr>
          <p:cNvPr id="6" name="Footer Placeholder 5">
            <a:extLst>
              <a:ext uri="{FF2B5EF4-FFF2-40B4-BE49-F238E27FC236}">
                <a16:creationId xmlns:a16="http://schemas.microsoft.com/office/drawing/2014/main" id="{4A64A377-BD2C-BB8A-3C98-19F7B52DD5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6F0F17-F12A-1815-3F2D-00760366253E}"/>
              </a:ext>
            </a:extLst>
          </p:cNvPr>
          <p:cNvSpPr>
            <a:spLocks noGrp="1"/>
          </p:cNvSpPr>
          <p:nvPr>
            <p:ph type="sldNum" sz="quarter" idx="12"/>
          </p:nvPr>
        </p:nvSpPr>
        <p:spPr/>
        <p:txBody>
          <a:bodyPr/>
          <a:lstStyle/>
          <a:p>
            <a:fld id="{C3FAEEC6-0A00-4C32-9D13-DE646409C861}" type="slidenum">
              <a:rPr lang="en-GB" smtClean="0"/>
              <a:t>‹#›</a:t>
            </a:fld>
            <a:endParaRPr lang="en-GB"/>
          </a:p>
        </p:txBody>
      </p:sp>
    </p:spTree>
    <p:extLst>
      <p:ext uri="{BB962C8B-B14F-4D97-AF65-F5344CB8AC3E}">
        <p14:creationId xmlns:p14="http://schemas.microsoft.com/office/powerpoint/2010/main" val="1982805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42114-9A24-FE79-46B2-8D7728A98E8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E3D656-54CB-5C7B-7D34-08F3D33670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37FFBA-B99C-7BF4-DA8D-6B44CBFDB18A}"/>
              </a:ext>
            </a:extLst>
          </p:cNvPr>
          <p:cNvSpPr>
            <a:spLocks noGrp="1"/>
          </p:cNvSpPr>
          <p:nvPr>
            <p:ph type="dt" sz="half" idx="10"/>
          </p:nvPr>
        </p:nvSpPr>
        <p:spPr/>
        <p:txBody>
          <a:bodyPr/>
          <a:lstStyle/>
          <a:p>
            <a:fld id="{17E2F3C9-9A05-43E8-889A-873181847553}" type="datetimeFigureOut">
              <a:rPr lang="en-GB" smtClean="0"/>
              <a:t>17/09/2025</a:t>
            </a:fld>
            <a:endParaRPr lang="en-GB"/>
          </a:p>
        </p:txBody>
      </p:sp>
      <p:sp>
        <p:nvSpPr>
          <p:cNvPr id="5" name="Footer Placeholder 4">
            <a:extLst>
              <a:ext uri="{FF2B5EF4-FFF2-40B4-BE49-F238E27FC236}">
                <a16:creationId xmlns:a16="http://schemas.microsoft.com/office/drawing/2014/main" id="{E3714F4D-7F6E-8FC8-0E7F-6572B7D8A5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406915-69CF-6DD7-CA22-EB181FF6D901}"/>
              </a:ext>
            </a:extLst>
          </p:cNvPr>
          <p:cNvSpPr>
            <a:spLocks noGrp="1"/>
          </p:cNvSpPr>
          <p:nvPr>
            <p:ph type="sldNum" sz="quarter" idx="12"/>
          </p:nvPr>
        </p:nvSpPr>
        <p:spPr/>
        <p:txBody>
          <a:bodyPr/>
          <a:lstStyle/>
          <a:p>
            <a:fld id="{C3FAEEC6-0A00-4C32-9D13-DE646409C861}" type="slidenum">
              <a:rPr lang="en-GB" smtClean="0"/>
              <a:t>‹#›</a:t>
            </a:fld>
            <a:endParaRPr lang="en-GB"/>
          </a:p>
        </p:txBody>
      </p:sp>
    </p:spTree>
    <p:extLst>
      <p:ext uri="{BB962C8B-B14F-4D97-AF65-F5344CB8AC3E}">
        <p14:creationId xmlns:p14="http://schemas.microsoft.com/office/powerpoint/2010/main" val="3355740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E2B3CD-3A0E-776D-E022-F7E27642001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3BCDD23-2F7D-45DB-597D-6E2A34FCA2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DC5F05-095D-8F1A-F633-046487D2CEE2}"/>
              </a:ext>
            </a:extLst>
          </p:cNvPr>
          <p:cNvSpPr>
            <a:spLocks noGrp="1"/>
          </p:cNvSpPr>
          <p:nvPr>
            <p:ph type="dt" sz="half" idx="10"/>
          </p:nvPr>
        </p:nvSpPr>
        <p:spPr/>
        <p:txBody>
          <a:bodyPr/>
          <a:lstStyle/>
          <a:p>
            <a:fld id="{17E2F3C9-9A05-43E8-889A-873181847553}" type="datetimeFigureOut">
              <a:rPr lang="en-GB" smtClean="0"/>
              <a:t>17/09/2025</a:t>
            </a:fld>
            <a:endParaRPr lang="en-GB"/>
          </a:p>
        </p:txBody>
      </p:sp>
      <p:sp>
        <p:nvSpPr>
          <p:cNvPr id="5" name="Footer Placeholder 4">
            <a:extLst>
              <a:ext uri="{FF2B5EF4-FFF2-40B4-BE49-F238E27FC236}">
                <a16:creationId xmlns:a16="http://schemas.microsoft.com/office/drawing/2014/main" id="{6F198FDB-9457-D627-6079-F4A1455819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991D11-74C6-B509-BE4E-657ADF104397}"/>
              </a:ext>
            </a:extLst>
          </p:cNvPr>
          <p:cNvSpPr>
            <a:spLocks noGrp="1"/>
          </p:cNvSpPr>
          <p:nvPr>
            <p:ph type="sldNum" sz="quarter" idx="12"/>
          </p:nvPr>
        </p:nvSpPr>
        <p:spPr/>
        <p:txBody>
          <a:bodyPr/>
          <a:lstStyle/>
          <a:p>
            <a:fld id="{C3FAEEC6-0A00-4C32-9D13-DE646409C861}" type="slidenum">
              <a:rPr lang="en-GB" smtClean="0"/>
              <a:t>‹#›</a:t>
            </a:fld>
            <a:endParaRPr lang="en-GB"/>
          </a:p>
        </p:txBody>
      </p:sp>
    </p:spTree>
    <p:extLst>
      <p:ext uri="{BB962C8B-B14F-4D97-AF65-F5344CB8AC3E}">
        <p14:creationId xmlns:p14="http://schemas.microsoft.com/office/powerpoint/2010/main" val="11647611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58597-0A61-E480-E8BB-27E1789539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17338DF-D2FB-5FC7-79E6-A65AF23FF9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2418FC7-0312-3EC1-B8D9-3AA77D0AD06F}"/>
              </a:ext>
            </a:extLst>
          </p:cNvPr>
          <p:cNvSpPr>
            <a:spLocks noGrp="1"/>
          </p:cNvSpPr>
          <p:nvPr>
            <p:ph type="dt" sz="half" idx="10"/>
          </p:nvPr>
        </p:nvSpPr>
        <p:spPr/>
        <p:txBody>
          <a:bodyPr/>
          <a:lstStyle/>
          <a:p>
            <a:fld id="{6AB9F7EE-ED19-4025-B89D-82371D45566B}" type="datetimeFigureOut">
              <a:rPr lang="en-GB" smtClean="0"/>
              <a:t>17/09/2025</a:t>
            </a:fld>
            <a:endParaRPr lang="en-GB"/>
          </a:p>
        </p:txBody>
      </p:sp>
      <p:sp>
        <p:nvSpPr>
          <p:cNvPr id="5" name="Footer Placeholder 4">
            <a:extLst>
              <a:ext uri="{FF2B5EF4-FFF2-40B4-BE49-F238E27FC236}">
                <a16:creationId xmlns:a16="http://schemas.microsoft.com/office/drawing/2014/main" id="{F2769AB1-E8D1-EAD7-B000-2C579C4EBE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453509-FE91-6B7B-BFF7-CD3BA4C41BBA}"/>
              </a:ext>
            </a:extLst>
          </p:cNvPr>
          <p:cNvSpPr>
            <a:spLocks noGrp="1"/>
          </p:cNvSpPr>
          <p:nvPr>
            <p:ph type="sldNum" sz="quarter" idx="12"/>
          </p:nvPr>
        </p:nvSpPr>
        <p:spPr/>
        <p:txBody>
          <a:bodyPr/>
          <a:lstStyle/>
          <a:p>
            <a:fld id="{83028733-5803-46E2-9556-F46E4D1A2A5D}" type="slidenum">
              <a:rPr lang="en-GB" smtClean="0"/>
              <a:t>‹#›</a:t>
            </a:fld>
            <a:endParaRPr lang="en-GB"/>
          </a:p>
        </p:txBody>
      </p:sp>
    </p:spTree>
    <p:extLst>
      <p:ext uri="{BB962C8B-B14F-4D97-AF65-F5344CB8AC3E}">
        <p14:creationId xmlns:p14="http://schemas.microsoft.com/office/powerpoint/2010/main" val="2039215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4C63A-DCBD-6A6F-6A31-6BA567455BD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288B3B9-2E13-1574-595E-03E52D2AF9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71FC6F-028D-53C6-8569-3D5482B05C6E}"/>
              </a:ext>
            </a:extLst>
          </p:cNvPr>
          <p:cNvSpPr>
            <a:spLocks noGrp="1"/>
          </p:cNvSpPr>
          <p:nvPr>
            <p:ph type="dt" sz="half" idx="10"/>
          </p:nvPr>
        </p:nvSpPr>
        <p:spPr/>
        <p:txBody>
          <a:bodyPr/>
          <a:lstStyle/>
          <a:p>
            <a:fld id="{6AB9F7EE-ED19-4025-B89D-82371D45566B}" type="datetimeFigureOut">
              <a:rPr lang="en-GB" smtClean="0"/>
              <a:t>17/09/2025</a:t>
            </a:fld>
            <a:endParaRPr lang="en-GB"/>
          </a:p>
        </p:txBody>
      </p:sp>
      <p:sp>
        <p:nvSpPr>
          <p:cNvPr id="5" name="Footer Placeholder 4">
            <a:extLst>
              <a:ext uri="{FF2B5EF4-FFF2-40B4-BE49-F238E27FC236}">
                <a16:creationId xmlns:a16="http://schemas.microsoft.com/office/drawing/2014/main" id="{F02F6E26-2EF4-043B-EB8D-1DE68EA953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80B534-44FA-9254-69C6-EF8E89694BCF}"/>
              </a:ext>
            </a:extLst>
          </p:cNvPr>
          <p:cNvSpPr>
            <a:spLocks noGrp="1"/>
          </p:cNvSpPr>
          <p:nvPr>
            <p:ph type="sldNum" sz="quarter" idx="12"/>
          </p:nvPr>
        </p:nvSpPr>
        <p:spPr/>
        <p:txBody>
          <a:bodyPr/>
          <a:lstStyle/>
          <a:p>
            <a:fld id="{83028733-5803-46E2-9556-F46E4D1A2A5D}" type="slidenum">
              <a:rPr lang="en-GB" smtClean="0"/>
              <a:t>‹#›</a:t>
            </a:fld>
            <a:endParaRPr lang="en-GB"/>
          </a:p>
        </p:txBody>
      </p:sp>
    </p:spTree>
    <p:extLst>
      <p:ext uri="{BB962C8B-B14F-4D97-AF65-F5344CB8AC3E}">
        <p14:creationId xmlns:p14="http://schemas.microsoft.com/office/powerpoint/2010/main" val="156536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
        <p:cNvGrpSpPr/>
        <p:nvPr/>
      </p:nvGrpSpPr>
      <p:grpSpPr>
        <a:xfrm>
          <a:off x="0" y="0"/>
          <a:ext cx="0" cy="0"/>
          <a:chOff x="0" y="0"/>
          <a:chExt cx="0" cy="0"/>
        </a:xfrm>
      </p:grpSpPr>
      <p:sp>
        <p:nvSpPr>
          <p:cNvPr id="21" name="Google Shape;21;p14"/>
          <p:cNvSpPr txBox="1">
            <a:spLocks noGrp="1"/>
          </p:cNvSpPr>
          <p:nvPr>
            <p:ph type="title"/>
          </p:nvPr>
        </p:nvSpPr>
        <p:spPr>
          <a:xfrm>
            <a:off x="799591" y="548716"/>
            <a:ext cx="5300217" cy="1423543"/>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4"/>
          <p:cNvSpPr txBox="1">
            <a:spLocks noGrp="1"/>
          </p:cNvSpPr>
          <p:nvPr>
            <p:ph type="body" idx="1"/>
          </p:nvPr>
        </p:nvSpPr>
        <p:spPr>
          <a:xfrm>
            <a:off x="5511165" y="2237358"/>
            <a:ext cx="5422900" cy="2232025"/>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2000" b="1" i="0">
                <a:solidFill>
                  <a:schemeClr val="dk1"/>
                </a:solidFill>
                <a:latin typeface="Calibri"/>
                <a:ea typeface="Calibri"/>
                <a:cs typeface="Calibri"/>
                <a:sym typeface="Calibri"/>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3" name="Google Shape;23;p14"/>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4"/>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C903A-1582-AD29-1C58-42268569DD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BEB6432-41DA-941D-7704-E05C28EC270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356373-E3E8-3A1C-36DB-3DC892F45489}"/>
              </a:ext>
            </a:extLst>
          </p:cNvPr>
          <p:cNvSpPr>
            <a:spLocks noGrp="1"/>
          </p:cNvSpPr>
          <p:nvPr>
            <p:ph type="dt" sz="half" idx="10"/>
          </p:nvPr>
        </p:nvSpPr>
        <p:spPr/>
        <p:txBody>
          <a:bodyPr/>
          <a:lstStyle/>
          <a:p>
            <a:fld id="{6AB9F7EE-ED19-4025-B89D-82371D45566B}" type="datetimeFigureOut">
              <a:rPr lang="en-GB" smtClean="0"/>
              <a:t>17/09/2025</a:t>
            </a:fld>
            <a:endParaRPr lang="en-GB"/>
          </a:p>
        </p:txBody>
      </p:sp>
      <p:sp>
        <p:nvSpPr>
          <p:cNvPr id="5" name="Footer Placeholder 4">
            <a:extLst>
              <a:ext uri="{FF2B5EF4-FFF2-40B4-BE49-F238E27FC236}">
                <a16:creationId xmlns:a16="http://schemas.microsoft.com/office/drawing/2014/main" id="{43A01404-8DA6-7EAF-2D4F-111817F4B9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DA4CB1-2FB1-1913-5A3D-F126597C0DD5}"/>
              </a:ext>
            </a:extLst>
          </p:cNvPr>
          <p:cNvSpPr>
            <a:spLocks noGrp="1"/>
          </p:cNvSpPr>
          <p:nvPr>
            <p:ph type="sldNum" sz="quarter" idx="12"/>
          </p:nvPr>
        </p:nvSpPr>
        <p:spPr/>
        <p:txBody>
          <a:bodyPr/>
          <a:lstStyle/>
          <a:p>
            <a:fld id="{83028733-5803-46E2-9556-F46E4D1A2A5D}" type="slidenum">
              <a:rPr lang="en-GB" smtClean="0"/>
              <a:t>‹#›</a:t>
            </a:fld>
            <a:endParaRPr lang="en-GB"/>
          </a:p>
        </p:txBody>
      </p:sp>
    </p:spTree>
    <p:extLst>
      <p:ext uri="{BB962C8B-B14F-4D97-AF65-F5344CB8AC3E}">
        <p14:creationId xmlns:p14="http://schemas.microsoft.com/office/powerpoint/2010/main" val="18612838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3A1A1-282D-0D27-4CCC-E4408D960A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996072-0EA4-5AC1-C0A6-5C69AC1A3D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3268D2E-4DF2-3862-5126-632312FCD3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71A377-5E65-75FE-BA58-D8B0C865B49B}"/>
              </a:ext>
            </a:extLst>
          </p:cNvPr>
          <p:cNvSpPr>
            <a:spLocks noGrp="1"/>
          </p:cNvSpPr>
          <p:nvPr>
            <p:ph type="dt" sz="half" idx="10"/>
          </p:nvPr>
        </p:nvSpPr>
        <p:spPr/>
        <p:txBody>
          <a:bodyPr/>
          <a:lstStyle/>
          <a:p>
            <a:fld id="{6AB9F7EE-ED19-4025-B89D-82371D45566B}" type="datetimeFigureOut">
              <a:rPr lang="en-GB" smtClean="0"/>
              <a:t>17/09/2025</a:t>
            </a:fld>
            <a:endParaRPr lang="en-GB"/>
          </a:p>
        </p:txBody>
      </p:sp>
      <p:sp>
        <p:nvSpPr>
          <p:cNvPr id="6" name="Footer Placeholder 5">
            <a:extLst>
              <a:ext uri="{FF2B5EF4-FFF2-40B4-BE49-F238E27FC236}">
                <a16:creationId xmlns:a16="http://schemas.microsoft.com/office/drawing/2014/main" id="{9481F90A-AB08-6F77-5D14-D26D5C3C6C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5747E4A-8772-F01E-9F31-5461382637E6}"/>
              </a:ext>
            </a:extLst>
          </p:cNvPr>
          <p:cNvSpPr>
            <a:spLocks noGrp="1"/>
          </p:cNvSpPr>
          <p:nvPr>
            <p:ph type="sldNum" sz="quarter" idx="12"/>
          </p:nvPr>
        </p:nvSpPr>
        <p:spPr/>
        <p:txBody>
          <a:bodyPr/>
          <a:lstStyle/>
          <a:p>
            <a:fld id="{83028733-5803-46E2-9556-F46E4D1A2A5D}" type="slidenum">
              <a:rPr lang="en-GB" smtClean="0"/>
              <a:t>‹#›</a:t>
            </a:fld>
            <a:endParaRPr lang="en-GB"/>
          </a:p>
        </p:txBody>
      </p:sp>
    </p:spTree>
    <p:extLst>
      <p:ext uri="{BB962C8B-B14F-4D97-AF65-F5344CB8AC3E}">
        <p14:creationId xmlns:p14="http://schemas.microsoft.com/office/powerpoint/2010/main" val="12182571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3398-4CE2-8F3F-CE17-3A00AC4BF4A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803A068-6716-996A-FF14-7F33BF8DAB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EF6A34-B5FA-57B2-8791-06B2629E1F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87DE650-F9AC-6379-56D5-9E010FB9FC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ECF29C-A5AB-53C9-6150-875B0C9C80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1178C30-6135-3CD8-E9DD-FA6E19DCFC91}"/>
              </a:ext>
            </a:extLst>
          </p:cNvPr>
          <p:cNvSpPr>
            <a:spLocks noGrp="1"/>
          </p:cNvSpPr>
          <p:nvPr>
            <p:ph type="dt" sz="half" idx="10"/>
          </p:nvPr>
        </p:nvSpPr>
        <p:spPr/>
        <p:txBody>
          <a:bodyPr/>
          <a:lstStyle/>
          <a:p>
            <a:fld id="{6AB9F7EE-ED19-4025-B89D-82371D45566B}" type="datetimeFigureOut">
              <a:rPr lang="en-GB" smtClean="0"/>
              <a:t>17/09/2025</a:t>
            </a:fld>
            <a:endParaRPr lang="en-GB"/>
          </a:p>
        </p:txBody>
      </p:sp>
      <p:sp>
        <p:nvSpPr>
          <p:cNvPr id="8" name="Footer Placeholder 7">
            <a:extLst>
              <a:ext uri="{FF2B5EF4-FFF2-40B4-BE49-F238E27FC236}">
                <a16:creationId xmlns:a16="http://schemas.microsoft.com/office/drawing/2014/main" id="{C79C8660-0644-F2B1-26AD-6E81E7B4311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2A18AD-18E9-AFB9-6C64-72B684DCE0E4}"/>
              </a:ext>
            </a:extLst>
          </p:cNvPr>
          <p:cNvSpPr>
            <a:spLocks noGrp="1"/>
          </p:cNvSpPr>
          <p:nvPr>
            <p:ph type="sldNum" sz="quarter" idx="12"/>
          </p:nvPr>
        </p:nvSpPr>
        <p:spPr/>
        <p:txBody>
          <a:bodyPr/>
          <a:lstStyle/>
          <a:p>
            <a:fld id="{83028733-5803-46E2-9556-F46E4D1A2A5D}" type="slidenum">
              <a:rPr lang="en-GB" smtClean="0"/>
              <a:t>‹#›</a:t>
            </a:fld>
            <a:endParaRPr lang="en-GB"/>
          </a:p>
        </p:txBody>
      </p:sp>
    </p:spTree>
    <p:extLst>
      <p:ext uri="{BB962C8B-B14F-4D97-AF65-F5344CB8AC3E}">
        <p14:creationId xmlns:p14="http://schemas.microsoft.com/office/powerpoint/2010/main" val="75590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67983-E784-3805-4E92-DEBA3601F2B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BB51D27-4BBE-FEA9-C525-FDF32474BE57}"/>
              </a:ext>
            </a:extLst>
          </p:cNvPr>
          <p:cNvSpPr>
            <a:spLocks noGrp="1"/>
          </p:cNvSpPr>
          <p:nvPr>
            <p:ph type="dt" sz="half" idx="10"/>
          </p:nvPr>
        </p:nvSpPr>
        <p:spPr/>
        <p:txBody>
          <a:bodyPr/>
          <a:lstStyle/>
          <a:p>
            <a:fld id="{6AB9F7EE-ED19-4025-B89D-82371D45566B}" type="datetimeFigureOut">
              <a:rPr lang="en-GB" smtClean="0"/>
              <a:t>17/09/2025</a:t>
            </a:fld>
            <a:endParaRPr lang="en-GB"/>
          </a:p>
        </p:txBody>
      </p:sp>
      <p:sp>
        <p:nvSpPr>
          <p:cNvPr id="4" name="Footer Placeholder 3">
            <a:extLst>
              <a:ext uri="{FF2B5EF4-FFF2-40B4-BE49-F238E27FC236}">
                <a16:creationId xmlns:a16="http://schemas.microsoft.com/office/drawing/2014/main" id="{1B63058A-0450-D52A-FD1A-87D8967892D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019812C-816B-32A0-63EB-F0B42C4BFD9C}"/>
              </a:ext>
            </a:extLst>
          </p:cNvPr>
          <p:cNvSpPr>
            <a:spLocks noGrp="1"/>
          </p:cNvSpPr>
          <p:nvPr>
            <p:ph type="sldNum" sz="quarter" idx="12"/>
          </p:nvPr>
        </p:nvSpPr>
        <p:spPr/>
        <p:txBody>
          <a:bodyPr/>
          <a:lstStyle/>
          <a:p>
            <a:fld id="{83028733-5803-46E2-9556-F46E4D1A2A5D}" type="slidenum">
              <a:rPr lang="en-GB" smtClean="0"/>
              <a:t>‹#›</a:t>
            </a:fld>
            <a:endParaRPr lang="en-GB"/>
          </a:p>
        </p:txBody>
      </p:sp>
    </p:spTree>
    <p:extLst>
      <p:ext uri="{BB962C8B-B14F-4D97-AF65-F5344CB8AC3E}">
        <p14:creationId xmlns:p14="http://schemas.microsoft.com/office/powerpoint/2010/main" val="24909866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E15F83-1DA2-AC32-BF71-99598F65D4C9}"/>
              </a:ext>
            </a:extLst>
          </p:cNvPr>
          <p:cNvSpPr>
            <a:spLocks noGrp="1"/>
          </p:cNvSpPr>
          <p:nvPr>
            <p:ph type="dt" sz="half" idx="10"/>
          </p:nvPr>
        </p:nvSpPr>
        <p:spPr/>
        <p:txBody>
          <a:bodyPr/>
          <a:lstStyle/>
          <a:p>
            <a:fld id="{6AB9F7EE-ED19-4025-B89D-82371D45566B}" type="datetimeFigureOut">
              <a:rPr lang="en-GB" smtClean="0"/>
              <a:t>17/09/2025</a:t>
            </a:fld>
            <a:endParaRPr lang="en-GB"/>
          </a:p>
        </p:txBody>
      </p:sp>
      <p:sp>
        <p:nvSpPr>
          <p:cNvPr id="3" name="Footer Placeholder 2">
            <a:extLst>
              <a:ext uri="{FF2B5EF4-FFF2-40B4-BE49-F238E27FC236}">
                <a16:creationId xmlns:a16="http://schemas.microsoft.com/office/drawing/2014/main" id="{00ED84B1-4B45-6EC3-FB55-A8E06D575CD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D6F4CC-E25E-DDBA-D38C-F2E27AAECA95}"/>
              </a:ext>
            </a:extLst>
          </p:cNvPr>
          <p:cNvSpPr>
            <a:spLocks noGrp="1"/>
          </p:cNvSpPr>
          <p:nvPr>
            <p:ph type="sldNum" sz="quarter" idx="12"/>
          </p:nvPr>
        </p:nvSpPr>
        <p:spPr/>
        <p:txBody>
          <a:bodyPr/>
          <a:lstStyle/>
          <a:p>
            <a:fld id="{83028733-5803-46E2-9556-F46E4D1A2A5D}" type="slidenum">
              <a:rPr lang="en-GB" smtClean="0"/>
              <a:t>‹#›</a:t>
            </a:fld>
            <a:endParaRPr lang="en-GB"/>
          </a:p>
        </p:txBody>
      </p:sp>
    </p:spTree>
    <p:extLst>
      <p:ext uri="{BB962C8B-B14F-4D97-AF65-F5344CB8AC3E}">
        <p14:creationId xmlns:p14="http://schemas.microsoft.com/office/powerpoint/2010/main" val="41613093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6686B-A642-C188-E4B5-6D6B36840C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74B3C2F-7AD5-DFF9-0E25-7FCF784353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91359BF-E3CD-2744-365E-482BD8B402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50EB4A-ABDE-2B75-9E58-AD0ACAC3365C}"/>
              </a:ext>
            </a:extLst>
          </p:cNvPr>
          <p:cNvSpPr>
            <a:spLocks noGrp="1"/>
          </p:cNvSpPr>
          <p:nvPr>
            <p:ph type="dt" sz="half" idx="10"/>
          </p:nvPr>
        </p:nvSpPr>
        <p:spPr/>
        <p:txBody>
          <a:bodyPr/>
          <a:lstStyle/>
          <a:p>
            <a:fld id="{6AB9F7EE-ED19-4025-B89D-82371D45566B}" type="datetimeFigureOut">
              <a:rPr lang="en-GB" smtClean="0"/>
              <a:t>17/09/2025</a:t>
            </a:fld>
            <a:endParaRPr lang="en-GB"/>
          </a:p>
        </p:txBody>
      </p:sp>
      <p:sp>
        <p:nvSpPr>
          <p:cNvPr id="6" name="Footer Placeholder 5">
            <a:extLst>
              <a:ext uri="{FF2B5EF4-FFF2-40B4-BE49-F238E27FC236}">
                <a16:creationId xmlns:a16="http://schemas.microsoft.com/office/drawing/2014/main" id="{8B191737-EAB8-DC0A-4E21-77B7DD1F64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D4B9E1-47F2-00EC-C44C-BFE425354EB2}"/>
              </a:ext>
            </a:extLst>
          </p:cNvPr>
          <p:cNvSpPr>
            <a:spLocks noGrp="1"/>
          </p:cNvSpPr>
          <p:nvPr>
            <p:ph type="sldNum" sz="quarter" idx="12"/>
          </p:nvPr>
        </p:nvSpPr>
        <p:spPr/>
        <p:txBody>
          <a:bodyPr/>
          <a:lstStyle/>
          <a:p>
            <a:fld id="{83028733-5803-46E2-9556-F46E4D1A2A5D}" type="slidenum">
              <a:rPr lang="en-GB" smtClean="0"/>
              <a:t>‹#›</a:t>
            </a:fld>
            <a:endParaRPr lang="en-GB"/>
          </a:p>
        </p:txBody>
      </p:sp>
    </p:spTree>
    <p:extLst>
      <p:ext uri="{BB962C8B-B14F-4D97-AF65-F5344CB8AC3E}">
        <p14:creationId xmlns:p14="http://schemas.microsoft.com/office/powerpoint/2010/main" val="36564284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49788-9A1D-4811-42AD-AC8CE91BA9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44EC494-A6A0-6B67-D625-B3B43E8C4F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1763AA-7338-68B2-2974-A742F432EE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A4FED-5845-191E-E8B2-ABAD11134926}"/>
              </a:ext>
            </a:extLst>
          </p:cNvPr>
          <p:cNvSpPr>
            <a:spLocks noGrp="1"/>
          </p:cNvSpPr>
          <p:nvPr>
            <p:ph type="dt" sz="half" idx="10"/>
          </p:nvPr>
        </p:nvSpPr>
        <p:spPr/>
        <p:txBody>
          <a:bodyPr/>
          <a:lstStyle/>
          <a:p>
            <a:fld id="{6AB9F7EE-ED19-4025-B89D-82371D45566B}" type="datetimeFigureOut">
              <a:rPr lang="en-GB" smtClean="0"/>
              <a:t>17/09/2025</a:t>
            </a:fld>
            <a:endParaRPr lang="en-GB"/>
          </a:p>
        </p:txBody>
      </p:sp>
      <p:sp>
        <p:nvSpPr>
          <p:cNvPr id="6" name="Footer Placeholder 5">
            <a:extLst>
              <a:ext uri="{FF2B5EF4-FFF2-40B4-BE49-F238E27FC236}">
                <a16:creationId xmlns:a16="http://schemas.microsoft.com/office/drawing/2014/main" id="{06566032-C0E1-FC83-CE23-7649AFEB1F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AD57B5-EE4A-5FC5-FA35-E7BC5A3E4AB2}"/>
              </a:ext>
            </a:extLst>
          </p:cNvPr>
          <p:cNvSpPr>
            <a:spLocks noGrp="1"/>
          </p:cNvSpPr>
          <p:nvPr>
            <p:ph type="sldNum" sz="quarter" idx="12"/>
          </p:nvPr>
        </p:nvSpPr>
        <p:spPr/>
        <p:txBody>
          <a:bodyPr/>
          <a:lstStyle/>
          <a:p>
            <a:fld id="{83028733-5803-46E2-9556-F46E4D1A2A5D}" type="slidenum">
              <a:rPr lang="en-GB" smtClean="0"/>
              <a:t>‹#›</a:t>
            </a:fld>
            <a:endParaRPr lang="en-GB"/>
          </a:p>
        </p:txBody>
      </p:sp>
    </p:spTree>
    <p:extLst>
      <p:ext uri="{BB962C8B-B14F-4D97-AF65-F5344CB8AC3E}">
        <p14:creationId xmlns:p14="http://schemas.microsoft.com/office/powerpoint/2010/main" val="12263168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F2B46-27B6-B160-870F-1548D88C00E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B219F39-9CFF-FCFA-9C25-16CDAEDF18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331B5D-CCED-DBAC-4968-D535618FAF37}"/>
              </a:ext>
            </a:extLst>
          </p:cNvPr>
          <p:cNvSpPr>
            <a:spLocks noGrp="1"/>
          </p:cNvSpPr>
          <p:nvPr>
            <p:ph type="dt" sz="half" idx="10"/>
          </p:nvPr>
        </p:nvSpPr>
        <p:spPr/>
        <p:txBody>
          <a:bodyPr/>
          <a:lstStyle/>
          <a:p>
            <a:fld id="{6AB9F7EE-ED19-4025-B89D-82371D45566B}" type="datetimeFigureOut">
              <a:rPr lang="en-GB" smtClean="0"/>
              <a:t>17/09/2025</a:t>
            </a:fld>
            <a:endParaRPr lang="en-GB"/>
          </a:p>
        </p:txBody>
      </p:sp>
      <p:sp>
        <p:nvSpPr>
          <p:cNvPr id="5" name="Footer Placeholder 4">
            <a:extLst>
              <a:ext uri="{FF2B5EF4-FFF2-40B4-BE49-F238E27FC236}">
                <a16:creationId xmlns:a16="http://schemas.microsoft.com/office/drawing/2014/main" id="{D5435DFE-5A5F-9D9C-B955-DAEB2D3D0B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BC4CEF-C789-3303-C561-88129D549029}"/>
              </a:ext>
            </a:extLst>
          </p:cNvPr>
          <p:cNvSpPr>
            <a:spLocks noGrp="1"/>
          </p:cNvSpPr>
          <p:nvPr>
            <p:ph type="sldNum" sz="quarter" idx="12"/>
          </p:nvPr>
        </p:nvSpPr>
        <p:spPr/>
        <p:txBody>
          <a:bodyPr/>
          <a:lstStyle/>
          <a:p>
            <a:fld id="{83028733-5803-46E2-9556-F46E4D1A2A5D}" type="slidenum">
              <a:rPr lang="en-GB" smtClean="0"/>
              <a:t>‹#›</a:t>
            </a:fld>
            <a:endParaRPr lang="en-GB"/>
          </a:p>
        </p:txBody>
      </p:sp>
    </p:spTree>
    <p:extLst>
      <p:ext uri="{BB962C8B-B14F-4D97-AF65-F5344CB8AC3E}">
        <p14:creationId xmlns:p14="http://schemas.microsoft.com/office/powerpoint/2010/main" val="15928040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EDE73B-0490-D3E5-5EC8-928B8AA0AE8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3DA64C-2282-527A-E744-1F8570FA86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DD0507-F464-FADA-DB6F-55C2876A61D2}"/>
              </a:ext>
            </a:extLst>
          </p:cNvPr>
          <p:cNvSpPr>
            <a:spLocks noGrp="1"/>
          </p:cNvSpPr>
          <p:nvPr>
            <p:ph type="dt" sz="half" idx="10"/>
          </p:nvPr>
        </p:nvSpPr>
        <p:spPr/>
        <p:txBody>
          <a:bodyPr/>
          <a:lstStyle/>
          <a:p>
            <a:fld id="{6AB9F7EE-ED19-4025-B89D-82371D45566B}" type="datetimeFigureOut">
              <a:rPr lang="en-GB" smtClean="0"/>
              <a:t>17/09/2025</a:t>
            </a:fld>
            <a:endParaRPr lang="en-GB"/>
          </a:p>
        </p:txBody>
      </p:sp>
      <p:sp>
        <p:nvSpPr>
          <p:cNvPr id="5" name="Footer Placeholder 4">
            <a:extLst>
              <a:ext uri="{FF2B5EF4-FFF2-40B4-BE49-F238E27FC236}">
                <a16:creationId xmlns:a16="http://schemas.microsoft.com/office/drawing/2014/main" id="{C9CAA1E9-FC4B-645D-0FA2-E2495E5B00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E80FF1-1841-EBF2-0B87-B1BEE7769C08}"/>
              </a:ext>
            </a:extLst>
          </p:cNvPr>
          <p:cNvSpPr>
            <a:spLocks noGrp="1"/>
          </p:cNvSpPr>
          <p:nvPr>
            <p:ph type="sldNum" sz="quarter" idx="12"/>
          </p:nvPr>
        </p:nvSpPr>
        <p:spPr/>
        <p:txBody>
          <a:bodyPr/>
          <a:lstStyle/>
          <a:p>
            <a:fld id="{83028733-5803-46E2-9556-F46E4D1A2A5D}" type="slidenum">
              <a:rPr lang="en-GB" smtClean="0"/>
              <a:t>‹#›</a:t>
            </a:fld>
            <a:endParaRPr lang="en-GB"/>
          </a:p>
        </p:txBody>
      </p:sp>
    </p:spTree>
    <p:extLst>
      <p:ext uri="{BB962C8B-B14F-4D97-AF65-F5344CB8AC3E}">
        <p14:creationId xmlns:p14="http://schemas.microsoft.com/office/powerpoint/2010/main" val="20366037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F8CBA-259E-421A-D0A3-D7BAC1B8CA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D754E06-6AB6-E44A-E184-E3DE7B3C8E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8E726B0-3C57-5E18-EE18-366D62D4BEB3}"/>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5" name="Footer Placeholder 4">
            <a:extLst>
              <a:ext uri="{FF2B5EF4-FFF2-40B4-BE49-F238E27FC236}">
                <a16:creationId xmlns:a16="http://schemas.microsoft.com/office/drawing/2014/main" id="{960EE2A8-F2B4-5CB7-0CA8-0500980895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4807AB-7C93-0E94-8C69-94733DEEB4A5}"/>
              </a:ext>
            </a:extLst>
          </p:cNvPr>
          <p:cNvSpPr>
            <a:spLocks noGrp="1"/>
          </p:cNvSpPr>
          <p:nvPr>
            <p:ph type="sldNum" sz="quarter" idx="12"/>
          </p:nvPr>
        </p:nvSpPr>
        <p:spPr/>
        <p:txBody>
          <a:bodyPr/>
          <a:lstStyle/>
          <a:p>
            <a:fld id="{06D3528C-F862-47D9-94E0-5A28974B526F}" type="slidenum">
              <a:rPr lang="en-GB" smtClean="0"/>
              <a:t>‹#›</a:t>
            </a:fld>
            <a:endParaRPr lang="en-GB"/>
          </a:p>
        </p:txBody>
      </p:sp>
    </p:spTree>
    <p:extLst>
      <p:ext uri="{BB962C8B-B14F-4D97-AF65-F5344CB8AC3E}">
        <p14:creationId xmlns:p14="http://schemas.microsoft.com/office/powerpoint/2010/main" val="306139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6"/>
        <p:cNvGrpSpPr/>
        <p:nvPr/>
      </p:nvGrpSpPr>
      <p:grpSpPr>
        <a:xfrm>
          <a:off x="0" y="0"/>
          <a:ext cx="0" cy="0"/>
          <a:chOff x="0" y="0"/>
          <a:chExt cx="0" cy="0"/>
        </a:xfrm>
      </p:grpSpPr>
      <p:sp>
        <p:nvSpPr>
          <p:cNvPr id="27" name="Google Shape;27;p15"/>
          <p:cNvSpPr txBox="1">
            <a:spLocks noGrp="1"/>
          </p:cNvSpPr>
          <p:nvPr>
            <p:ph type="title"/>
          </p:nvPr>
        </p:nvSpPr>
        <p:spPr>
          <a:xfrm>
            <a:off x="799591" y="548716"/>
            <a:ext cx="5300217" cy="1423543"/>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5"/>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5"/>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5"/>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E9DD-E60F-D9E2-2191-6BA5FA2BBEC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AF2F87-34EB-2C12-431F-8B4F64ADB0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2917635-8252-691A-AA42-CDED568BF708}"/>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5" name="Footer Placeholder 4">
            <a:extLst>
              <a:ext uri="{FF2B5EF4-FFF2-40B4-BE49-F238E27FC236}">
                <a16:creationId xmlns:a16="http://schemas.microsoft.com/office/drawing/2014/main" id="{E37E9419-F6B5-52AE-C1FD-38A521C04D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513EAF-AB0E-A004-0ADB-06DAC0AA2097}"/>
              </a:ext>
            </a:extLst>
          </p:cNvPr>
          <p:cNvSpPr>
            <a:spLocks noGrp="1"/>
          </p:cNvSpPr>
          <p:nvPr>
            <p:ph type="sldNum" sz="quarter" idx="12"/>
          </p:nvPr>
        </p:nvSpPr>
        <p:spPr/>
        <p:txBody>
          <a:bodyPr/>
          <a:lstStyle/>
          <a:p>
            <a:fld id="{06D3528C-F862-47D9-94E0-5A28974B526F}" type="slidenum">
              <a:rPr lang="en-GB" smtClean="0"/>
              <a:t>‹#›</a:t>
            </a:fld>
            <a:endParaRPr lang="en-GB"/>
          </a:p>
        </p:txBody>
      </p:sp>
    </p:spTree>
    <p:extLst>
      <p:ext uri="{BB962C8B-B14F-4D97-AF65-F5344CB8AC3E}">
        <p14:creationId xmlns:p14="http://schemas.microsoft.com/office/powerpoint/2010/main" val="16658992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49D1E-9E17-348B-2DD4-76EBDDA907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B5F0AFF-69AF-569D-AD6D-762C6E7AFAB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D9C999-2D0C-B0DE-8A4D-EEF7A7C88C73}"/>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5" name="Footer Placeholder 4">
            <a:extLst>
              <a:ext uri="{FF2B5EF4-FFF2-40B4-BE49-F238E27FC236}">
                <a16:creationId xmlns:a16="http://schemas.microsoft.com/office/drawing/2014/main" id="{A990751A-554E-C8B5-AAE8-42AD2EA743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7F3FE5-1A18-A016-A652-B51775B84566}"/>
              </a:ext>
            </a:extLst>
          </p:cNvPr>
          <p:cNvSpPr>
            <a:spLocks noGrp="1"/>
          </p:cNvSpPr>
          <p:nvPr>
            <p:ph type="sldNum" sz="quarter" idx="12"/>
          </p:nvPr>
        </p:nvSpPr>
        <p:spPr/>
        <p:txBody>
          <a:bodyPr/>
          <a:lstStyle/>
          <a:p>
            <a:fld id="{06D3528C-F862-47D9-94E0-5A28974B526F}" type="slidenum">
              <a:rPr lang="en-GB" smtClean="0"/>
              <a:t>‹#›</a:t>
            </a:fld>
            <a:endParaRPr lang="en-GB"/>
          </a:p>
        </p:txBody>
      </p:sp>
    </p:spTree>
    <p:extLst>
      <p:ext uri="{BB962C8B-B14F-4D97-AF65-F5344CB8AC3E}">
        <p14:creationId xmlns:p14="http://schemas.microsoft.com/office/powerpoint/2010/main" val="37274116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BC9BF-B109-4B3B-2DA4-470103CE37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03F6E06-02D8-7705-F737-92A9613BA3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BE8E7F-03A3-2697-294C-FCBA6B9F02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12844-E14E-08AF-B59E-C5F4A03A6199}"/>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6" name="Footer Placeholder 5">
            <a:extLst>
              <a:ext uri="{FF2B5EF4-FFF2-40B4-BE49-F238E27FC236}">
                <a16:creationId xmlns:a16="http://schemas.microsoft.com/office/drawing/2014/main" id="{5D4EE244-5CB0-711F-13BD-565C8A3D44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F40F208-FF94-9216-304F-6E5AE71BD511}"/>
              </a:ext>
            </a:extLst>
          </p:cNvPr>
          <p:cNvSpPr>
            <a:spLocks noGrp="1"/>
          </p:cNvSpPr>
          <p:nvPr>
            <p:ph type="sldNum" sz="quarter" idx="12"/>
          </p:nvPr>
        </p:nvSpPr>
        <p:spPr/>
        <p:txBody>
          <a:bodyPr/>
          <a:lstStyle/>
          <a:p>
            <a:fld id="{06D3528C-F862-47D9-94E0-5A28974B526F}" type="slidenum">
              <a:rPr lang="en-GB" smtClean="0"/>
              <a:t>‹#›</a:t>
            </a:fld>
            <a:endParaRPr lang="en-GB"/>
          </a:p>
        </p:txBody>
      </p:sp>
    </p:spTree>
    <p:extLst>
      <p:ext uri="{BB962C8B-B14F-4D97-AF65-F5344CB8AC3E}">
        <p14:creationId xmlns:p14="http://schemas.microsoft.com/office/powerpoint/2010/main" val="28913817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B95CD-E595-9A63-574D-749DEE3C321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3FDD551-66C0-1BE8-8560-6172524785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AA7446-2C7B-6AF1-44B2-47ACAE0E44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9BA017-1951-E10C-0901-D255A4373D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22CA48-260D-4588-BECD-313DBAD21C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A3C105B-FB4A-FCC5-BCD1-6235DD465D14}"/>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8" name="Footer Placeholder 7">
            <a:extLst>
              <a:ext uri="{FF2B5EF4-FFF2-40B4-BE49-F238E27FC236}">
                <a16:creationId xmlns:a16="http://schemas.microsoft.com/office/drawing/2014/main" id="{2AAE4B40-DFF8-98D5-1700-5F3F12B6BE9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CE4181D-372F-4440-DDED-98D068D08579}"/>
              </a:ext>
            </a:extLst>
          </p:cNvPr>
          <p:cNvSpPr>
            <a:spLocks noGrp="1"/>
          </p:cNvSpPr>
          <p:nvPr>
            <p:ph type="sldNum" sz="quarter" idx="12"/>
          </p:nvPr>
        </p:nvSpPr>
        <p:spPr/>
        <p:txBody>
          <a:bodyPr/>
          <a:lstStyle/>
          <a:p>
            <a:fld id="{06D3528C-F862-47D9-94E0-5A28974B526F}" type="slidenum">
              <a:rPr lang="en-GB" smtClean="0"/>
              <a:t>‹#›</a:t>
            </a:fld>
            <a:endParaRPr lang="en-GB"/>
          </a:p>
        </p:txBody>
      </p:sp>
    </p:spTree>
    <p:extLst>
      <p:ext uri="{BB962C8B-B14F-4D97-AF65-F5344CB8AC3E}">
        <p14:creationId xmlns:p14="http://schemas.microsoft.com/office/powerpoint/2010/main" val="42929794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8BEB3-2E35-0194-28C9-7024296C782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5C45452-71A7-FEB3-38DC-48F5B84C36CC}"/>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4" name="Footer Placeholder 3">
            <a:extLst>
              <a:ext uri="{FF2B5EF4-FFF2-40B4-BE49-F238E27FC236}">
                <a16:creationId xmlns:a16="http://schemas.microsoft.com/office/drawing/2014/main" id="{E11138AA-196F-80AC-D0F9-EAE18E86A1C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26E0134-E35A-FAEC-9106-81A2D3DDD5B2}"/>
              </a:ext>
            </a:extLst>
          </p:cNvPr>
          <p:cNvSpPr>
            <a:spLocks noGrp="1"/>
          </p:cNvSpPr>
          <p:nvPr>
            <p:ph type="sldNum" sz="quarter" idx="12"/>
          </p:nvPr>
        </p:nvSpPr>
        <p:spPr/>
        <p:txBody>
          <a:bodyPr/>
          <a:lstStyle/>
          <a:p>
            <a:fld id="{06D3528C-F862-47D9-94E0-5A28974B526F}" type="slidenum">
              <a:rPr lang="en-GB" smtClean="0"/>
              <a:t>‹#›</a:t>
            </a:fld>
            <a:endParaRPr lang="en-GB"/>
          </a:p>
        </p:txBody>
      </p:sp>
    </p:spTree>
    <p:extLst>
      <p:ext uri="{BB962C8B-B14F-4D97-AF65-F5344CB8AC3E}">
        <p14:creationId xmlns:p14="http://schemas.microsoft.com/office/powerpoint/2010/main" val="14156510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9E032E-8CBA-ABBB-85C4-742825921AD8}"/>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3" name="Footer Placeholder 2">
            <a:extLst>
              <a:ext uri="{FF2B5EF4-FFF2-40B4-BE49-F238E27FC236}">
                <a16:creationId xmlns:a16="http://schemas.microsoft.com/office/drawing/2014/main" id="{1101A366-5194-2756-6CA0-09EB2FFF567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97524AD-2BD1-294A-0B82-81D8667E156A}"/>
              </a:ext>
            </a:extLst>
          </p:cNvPr>
          <p:cNvSpPr>
            <a:spLocks noGrp="1"/>
          </p:cNvSpPr>
          <p:nvPr>
            <p:ph type="sldNum" sz="quarter" idx="12"/>
          </p:nvPr>
        </p:nvSpPr>
        <p:spPr/>
        <p:txBody>
          <a:bodyPr/>
          <a:lstStyle/>
          <a:p>
            <a:fld id="{06D3528C-F862-47D9-94E0-5A28974B526F}" type="slidenum">
              <a:rPr lang="en-GB" smtClean="0"/>
              <a:t>‹#›</a:t>
            </a:fld>
            <a:endParaRPr lang="en-GB"/>
          </a:p>
        </p:txBody>
      </p:sp>
    </p:spTree>
    <p:extLst>
      <p:ext uri="{BB962C8B-B14F-4D97-AF65-F5344CB8AC3E}">
        <p14:creationId xmlns:p14="http://schemas.microsoft.com/office/powerpoint/2010/main" val="8302379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D46B7-B39F-EB76-9ACE-31532A977D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B75699A-0FA4-B1F7-0B2D-D282C67ECD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DA75959-2791-5E4C-7F97-9280304DBE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19C38B-88BF-50AA-1A81-33F7407CB712}"/>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6" name="Footer Placeholder 5">
            <a:extLst>
              <a:ext uri="{FF2B5EF4-FFF2-40B4-BE49-F238E27FC236}">
                <a16:creationId xmlns:a16="http://schemas.microsoft.com/office/drawing/2014/main" id="{806703EB-E70A-10D9-CBE7-4EA2F8B889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D9C004C-1715-EA56-7838-24864AAC0510}"/>
              </a:ext>
            </a:extLst>
          </p:cNvPr>
          <p:cNvSpPr>
            <a:spLocks noGrp="1"/>
          </p:cNvSpPr>
          <p:nvPr>
            <p:ph type="sldNum" sz="quarter" idx="12"/>
          </p:nvPr>
        </p:nvSpPr>
        <p:spPr/>
        <p:txBody>
          <a:bodyPr/>
          <a:lstStyle/>
          <a:p>
            <a:fld id="{06D3528C-F862-47D9-94E0-5A28974B526F}" type="slidenum">
              <a:rPr lang="en-GB" smtClean="0"/>
              <a:t>‹#›</a:t>
            </a:fld>
            <a:endParaRPr lang="en-GB"/>
          </a:p>
        </p:txBody>
      </p:sp>
    </p:spTree>
    <p:extLst>
      <p:ext uri="{BB962C8B-B14F-4D97-AF65-F5344CB8AC3E}">
        <p14:creationId xmlns:p14="http://schemas.microsoft.com/office/powerpoint/2010/main" val="30997693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4E29C-0E24-4E2C-808F-30F541D528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75526E8-B07D-1E95-2583-3DE9A95BE1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F9854F3-1704-6827-B60A-C888B007B0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520516-CC3F-E012-0980-9B9E5599E988}"/>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6" name="Footer Placeholder 5">
            <a:extLst>
              <a:ext uri="{FF2B5EF4-FFF2-40B4-BE49-F238E27FC236}">
                <a16:creationId xmlns:a16="http://schemas.microsoft.com/office/drawing/2014/main" id="{F473464F-2507-18BE-6421-A4EF7DAF89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A4262C-DA4F-8A1C-A0D4-6F3EA022D4F8}"/>
              </a:ext>
            </a:extLst>
          </p:cNvPr>
          <p:cNvSpPr>
            <a:spLocks noGrp="1"/>
          </p:cNvSpPr>
          <p:nvPr>
            <p:ph type="sldNum" sz="quarter" idx="12"/>
          </p:nvPr>
        </p:nvSpPr>
        <p:spPr/>
        <p:txBody>
          <a:bodyPr/>
          <a:lstStyle/>
          <a:p>
            <a:fld id="{06D3528C-F862-47D9-94E0-5A28974B526F}" type="slidenum">
              <a:rPr lang="en-GB" smtClean="0"/>
              <a:t>‹#›</a:t>
            </a:fld>
            <a:endParaRPr lang="en-GB"/>
          </a:p>
        </p:txBody>
      </p:sp>
    </p:spTree>
    <p:extLst>
      <p:ext uri="{BB962C8B-B14F-4D97-AF65-F5344CB8AC3E}">
        <p14:creationId xmlns:p14="http://schemas.microsoft.com/office/powerpoint/2010/main" val="31020824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C84D8-1610-8078-8F46-5133F871DE0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3D547D-7C9A-B232-0364-DBEF9E98AA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C4008C-3F5D-DDDD-0B20-C329A119F5EF}"/>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5" name="Footer Placeholder 4">
            <a:extLst>
              <a:ext uri="{FF2B5EF4-FFF2-40B4-BE49-F238E27FC236}">
                <a16:creationId xmlns:a16="http://schemas.microsoft.com/office/drawing/2014/main" id="{20F3DD96-EB04-8AAB-59D4-C30B378F7E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0B34B7-CDE4-65E2-B0F7-A450219FF913}"/>
              </a:ext>
            </a:extLst>
          </p:cNvPr>
          <p:cNvSpPr>
            <a:spLocks noGrp="1"/>
          </p:cNvSpPr>
          <p:nvPr>
            <p:ph type="sldNum" sz="quarter" idx="12"/>
          </p:nvPr>
        </p:nvSpPr>
        <p:spPr/>
        <p:txBody>
          <a:bodyPr/>
          <a:lstStyle/>
          <a:p>
            <a:fld id="{06D3528C-F862-47D9-94E0-5A28974B526F}" type="slidenum">
              <a:rPr lang="en-GB" smtClean="0"/>
              <a:t>‹#›</a:t>
            </a:fld>
            <a:endParaRPr lang="en-GB"/>
          </a:p>
        </p:txBody>
      </p:sp>
    </p:spTree>
    <p:extLst>
      <p:ext uri="{BB962C8B-B14F-4D97-AF65-F5344CB8AC3E}">
        <p14:creationId xmlns:p14="http://schemas.microsoft.com/office/powerpoint/2010/main" val="42127965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0DA769-8BE7-DBDE-AEC8-9F905F4A11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57AF854-857A-CFC0-1ED6-35A8DD3B30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B7A139-F6F9-0B8F-8030-85542AB7CB51}"/>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5" name="Footer Placeholder 4">
            <a:extLst>
              <a:ext uri="{FF2B5EF4-FFF2-40B4-BE49-F238E27FC236}">
                <a16:creationId xmlns:a16="http://schemas.microsoft.com/office/drawing/2014/main" id="{01C0B88A-A016-9C25-99D1-5BFCD387C3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1971A6-AED9-2D55-C796-F488A1ADA1C2}"/>
              </a:ext>
            </a:extLst>
          </p:cNvPr>
          <p:cNvSpPr>
            <a:spLocks noGrp="1"/>
          </p:cNvSpPr>
          <p:nvPr>
            <p:ph type="sldNum" sz="quarter" idx="12"/>
          </p:nvPr>
        </p:nvSpPr>
        <p:spPr/>
        <p:txBody>
          <a:bodyPr/>
          <a:lstStyle/>
          <a:p>
            <a:fld id="{06D3528C-F862-47D9-94E0-5A28974B526F}" type="slidenum">
              <a:rPr lang="en-GB" smtClean="0"/>
              <a:t>‹#›</a:t>
            </a:fld>
            <a:endParaRPr lang="en-GB"/>
          </a:p>
        </p:txBody>
      </p:sp>
    </p:spTree>
    <p:extLst>
      <p:ext uri="{BB962C8B-B14F-4D97-AF65-F5344CB8AC3E}">
        <p14:creationId xmlns:p14="http://schemas.microsoft.com/office/powerpoint/2010/main" val="1225201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1"/>
        <p:cNvGrpSpPr/>
        <p:nvPr/>
      </p:nvGrpSpPr>
      <p:grpSpPr>
        <a:xfrm>
          <a:off x="0" y="0"/>
          <a:ext cx="0" cy="0"/>
          <a:chOff x="0" y="0"/>
          <a:chExt cx="0" cy="0"/>
        </a:xfrm>
      </p:grpSpPr>
      <p:sp>
        <p:nvSpPr>
          <p:cNvPr id="32" name="Google Shape;32;p16"/>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6"/>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6"/>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B85BFF7-AA63-DBFC-733E-E131F26EBF5D}"/>
              </a:ext>
            </a:extLst>
          </p:cNvPr>
          <p:cNvSpPr>
            <a:spLocks noGrp="1"/>
          </p:cNvSpPr>
          <p:nvPr>
            <p:ph type="dt" sz="half" idx="10"/>
          </p:nvPr>
        </p:nvSpPr>
        <p:spPr/>
        <p:txBody>
          <a:bodyPr/>
          <a:lstStyle/>
          <a:p>
            <a:fld id="{DC5C1E4F-B911-4BE0-A40D-52B3CD5D82C4}" type="datetimeFigureOut">
              <a:rPr lang="en-GB" smtClean="0"/>
              <a:t>17/09/2025</a:t>
            </a:fld>
            <a:endParaRPr lang="en-GB"/>
          </a:p>
        </p:txBody>
      </p:sp>
      <p:sp>
        <p:nvSpPr>
          <p:cNvPr id="4" name="Footer Placeholder 3">
            <a:extLst>
              <a:ext uri="{FF2B5EF4-FFF2-40B4-BE49-F238E27FC236}">
                <a16:creationId xmlns:a16="http://schemas.microsoft.com/office/drawing/2014/main" id="{84B64817-8258-7A0A-D8AD-28B044340B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35DE548-93E7-FD05-A30A-439AC8FBFB92}"/>
              </a:ext>
            </a:extLst>
          </p:cNvPr>
          <p:cNvSpPr>
            <a:spLocks noGrp="1"/>
          </p:cNvSpPr>
          <p:nvPr>
            <p:ph type="sldNum" sz="quarter" idx="12"/>
          </p:nvPr>
        </p:nvSpPr>
        <p:spPr/>
        <p:txBody>
          <a:bodyPr/>
          <a:lstStyle/>
          <a:p>
            <a:fld id="{06D3528C-F862-47D9-94E0-5A28974B526F}" type="slidenum">
              <a:rPr lang="en-GB" smtClean="0"/>
              <a:t>‹#›</a:t>
            </a:fld>
            <a:endParaRPr lang="en-GB"/>
          </a:p>
        </p:txBody>
      </p:sp>
      <p:sp>
        <p:nvSpPr>
          <p:cNvPr id="7" name="Picture Placeholder 6">
            <a:extLst>
              <a:ext uri="{FF2B5EF4-FFF2-40B4-BE49-F238E27FC236}">
                <a16:creationId xmlns:a16="http://schemas.microsoft.com/office/drawing/2014/main" id="{4672C502-9342-4B58-A128-B38DFE8241BB}"/>
              </a:ext>
            </a:extLst>
          </p:cNvPr>
          <p:cNvSpPr>
            <a:spLocks noGrp="1"/>
          </p:cNvSpPr>
          <p:nvPr>
            <p:ph type="pic" sz="quarter" idx="13"/>
          </p:nvPr>
        </p:nvSpPr>
        <p:spPr>
          <a:xfrm>
            <a:off x="261938" y="282575"/>
            <a:ext cx="3776662" cy="1447800"/>
          </a:xfrm>
        </p:spPr>
        <p:txBody>
          <a:bodyPr/>
          <a:lstStyle/>
          <a:p>
            <a:endParaRPr lang="en-GB"/>
          </a:p>
        </p:txBody>
      </p:sp>
      <p:pic>
        <p:nvPicPr>
          <p:cNvPr id="9" name="Graphic 8">
            <a:extLst>
              <a:ext uri="{FF2B5EF4-FFF2-40B4-BE49-F238E27FC236}">
                <a16:creationId xmlns:a16="http://schemas.microsoft.com/office/drawing/2014/main" id="{72EF06C0-739E-E346-3E7C-456D2392284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1500" y="394607"/>
            <a:ext cx="3009900" cy="952500"/>
          </a:xfrm>
          <a:prstGeom prst="rect">
            <a:avLst/>
          </a:prstGeom>
        </p:spPr>
      </p:pic>
    </p:spTree>
    <p:extLst>
      <p:ext uri="{BB962C8B-B14F-4D97-AF65-F5344CB8AC3E}">
        <p14:creationId xmlns:p14="http://schemas.microsoft.com/office/powerpoint/2010/main" val="8695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5"/>
        <p:cNvGrpSpPr/>
        <p:nvPr/>
      </p:nvGrpSpPr>
      <p:grpSpPr>
        <a:xfrm>
          <a:off x="0" y="0"/>
          <a:ext cx="0" cy="0"/>
          <a:chOff x="0" y="0"/>
          <a:chExt cx="0" cy="0"/>
        </a:xfrm>
      </p:grpSpPr>
      <p:sp>
        <p:nvSpPr>
          <p:cNvPr id="36" name="Google Shape;36;p17"/>
          <p:cNvSpPr txBox="1">
            <a:spLocks noGrp="1"/>
          </p:cNvSpPr>
          <p:nvPr>
            <p:ph type="title"/>
          </p:nvPr>
        </p:nvSpPr>
        <p:spPr>
          <a:xfrm>
            <a:off x="799591" y="548716"/>
            <a:ext cx="5300217" cy="1423543"/>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7"/>
          <p:cNvSpPr txBox="1">
            <a:spLocks noGrp="1"/>
          </p:cNvSpPr>
          <p:nvPr>
            <p:ph type="body" idx="1"/>
          </p:nvPr>
        </p:nvSpPr>
        <p:spPr>
          <a:xfrm>
            <a:off x="60960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8" name="Google Shape;38;p17"/>
          <p:cNvSpPr txBox="1">
            <a:spLocks noGrp="1"/>
          </p:cNvSpPr>
          <p:nvPr>
            <p:ph type="body" idx="2"/>
          </p:nvPr>
        </p:nvSpPr>
        <p:spPr>
          <a:xfrm>
            <a:off x="627888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9" name="Google Shape;39;p17"/>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7"/>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17"/>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54F47-4001-E5A9-FAE1-53D092B5E3AA}"/>
              </a:ext>
            </a:extLst>
          </p:cNvPr>
          <p:cNvSpPr>
            <a:spLocks noGrp="1"/>
          </p:cNvSpPr>
          <p:nvPr>
            <p:ph type="title"/>
          </p:nvPr>
        </p:nvSpPr>
        <p:spPr>
          <a:xfrm>
            <a:off x="799591" y="548716"/>
            <a:ext cx="5300217" cy="677108"/>
          </a:xfrm>
        </p:spPr>
        <p:txBody>
          <a:bodyPr/>
          <a:lstStyle/>
          <a:p>
            <a:endParaRPr lang="en-GB" dirty="0"/>
          </a:p>
        </p:txBody>
      </p:sp>
      <p:sp>
        <p:nvSpPr>
          <p:cNvPr id="3" name="Footer Placeholder 2">
            <a:extLst>
              <a:ext uri="{FF2B5EF4-FFF2-40B4-BE49-F238E27FC236}">
                <a16:creationId xmlns:a16="http://schemas.microsoft.com/office/drawing/2014/main" id="{F7D864DE-1FC7-EA7A-1188-4B60753D4143}"/>
              </a:ext>
            </a:extLst>
          </p:cNvPr>
          <p:cNvSpPr>
            <a:spLocks noGrp="1"/>
          </p:cNvSpPr>
          <p:nvPr>
            <p:ph type="ftr" idx="10"/>
          </p:nvPr>
        </p:nvSpPr>
        <p:spPr/>
        <p:txBody>
          <a:bodyPr/>
          <a:lstStyle/>
          <a:p>
            <a:endParaRPr lang="en-GB"/>
          </a:p>
        </p:txBody>
      </p:sp>
      <p:sp>
        <p:nvSpPr>
          <p:cNvPr id="4" name="Date Placeholder 3">
            <a:extLst>
              <a:ext uri="{FF2B5EF4-FFF2-40B4-BE49-F238E27FC236}">
                <a16:creationId xmlns:a16="http://schemas.microsoft.com/office/drawing/2014/main" id="{3D8A5F31-2235-03C5-7847-2128F8B4B480}"/>
              </a:ext>
            </a:extLst>
          </p:cNvPr>
          <p:cNvSpPr>
            <a:spLocks noGrp="1"/>
          </p:cNvSpPr>
          <p:nvPr>
            <p:ph type="dt" idx="11"/>
          </p:nvPr>
        </p:nvSpPr>
        <p:spPr/>
        <p:txBody>
          <a:bodyPr/>
          <a:lstStyle/>
          <a:p>
            <a:endParaRPr lang="en-GB"/>
          </a:p>
        </p:txBody>
      </p:sp>
      <p:sp>
        <p:nvSpPr>
          <p:cNvPr id="5" name="Slide Number Placeholder 4">
            <a:extLst>
              <a:ext uri="{FF2B5EF4-FFF2-40B4-BE49-F238E27FC236}">
                <a16:creationId xmlns:a16="http://schemas.microsoft.com/office/drawing/2014/main" id="{3A18C9D0-F082-F133-FF49-37FAFCEA14F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endParaRPr>
          </a:p>
        </p:txBody>
      </p:sp>
    </p:spTree>
    <p:extLst>
      <p:ext uri="{BB962C8B-B14F-4D97-AF65-F5344CB8AC3E}">
        <p14:creationId xmlns:p14="http://schemas.microsoft.com/office/powerpoint/2010/main" val="91781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13523-9FE6-EB90-946F-FE0DB3C930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3580B65-3083-281F-3C70-B1D4ACB97F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B468525-B20E-55D7-A08B-1447FF590DAD}"/>
              </a:ext>
            </a:extLst>
          </p:cNvPr>
          <p:cNvSpPr>
            <a:spLocks noGrp="1"/>
          </p:cNvSpPr>
          <p:nvPr>
            <p:ph type="dt" sz="half" idx="10"/>
          </p:nvPr>
        </p:nvSpPr>
        <p:spPr/>
        <p:txBody>
          <a:bodyPr/>
          <a:lstStyle/>
          <a:p>
            <a:fld id="{17E2F3C9-9A05-43E8-889A-873181847553}" type="datetimeFigureOut">
              <a:rPr lang="en-GB" smtClean="0"/>
              <a:t>17/09/2025</a:t>
            </a:fld>
            <a:endParaRPr lang="en-GB"/>
          </a:p>
        </p:txBody>
      </p:sp>
      <p:sp>
        <p:nvSpPr>
          <p:cNvPr id="5" name="Footer Placeholder 4">
            <a:extLst>
              <a:ext uri="{FF2B5EF4-FFF2-40B4-BE49-F238E27FC236}">
                <a16:creationId xmlns:a16="http://schemas.microsoft.com/office/drawing/2014/main" id="{B43229DB-D104-EA28-E287-0E22DCF72A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55A5DC-EF34-D8D8-48D9-A9BFAC136134}"/>
              </a:ext>
            </a:extLst>
          </p:cNvPr>
          <p:cNvSpPr>
            <a:spLocks noGrp="1"/>
          </p:cNvSpPr>
          <p:nvPr>
            <p:ph type="sldNum" sz="quarter" idx="12"/>
          </p:nvPr>
        </p:nvSpPr>
        <p:spPr/>
        <p:txBody>
          <a:bodyPr/>
          <a:lstStyle/>
          <a:p>
            <a:fld id="{C3FAEEC6-0A00-4C32-9D13-DE646409C861}" type="slidenum">
              <a:rPr lang="en-GB" smtClean="0"/>
              <a:t>‹#›</a:t>
            </a:fld>
            <a:endParaRPr lang="en-GB"/>
          </a:p>
        </p:txBody>
      </p:sp>
    </p:spTree>
    <p:extLst>
      <p:ext uri="{BB962C8B-B14F-4D97-AF65-F5344CB8AC3E}">
        <p14:creationId xmlns:p14="http://schemas.microsoft.com/office/powerpoint/2010/main" val="2620107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773A5-0FE5-EFDD-EA47-DB1FFA429DD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620C29-0E8C-2A2F-C2DC-288CE81059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AC71E9-D7F4-1ACE-8567-7410BFA8BE16}"/>
              </a:ext>
            </a:extLst>
          </p:cNvPr>
          <p:cNvSpPr>
            <a:spLocks noGrp="1"/>
          </p:cNvSpPr>
          <p:nvPr>
            <p:ph type="dt" sz="half" idx="10"/>
          </p:nvPr>
        </p:nvSpPr>
        <p:spPr/>
        <p:txBody>
          <a:bodyPr/>
          <a:lstStyle/>
          <a:p>
            <a:fld id="{17E2F3C9-9A05-43E8-889A-873181847553}" type="datetimeFigureOut">
              <a:rPr lang="en-GB" smtClean="0"/>
              <a:t>17/09/2025</a:t>
            </a:fld>
            <a:endParaRPr lang="en-GB"/>
          </a:p>
        </p:txBody>
      </p:sp>
      <p:sp>
        <p:nvSpPr>
          <p:cNvPr id="5" name="Footer Placeholder 4">
            <a:extLst>
              <a:ext uri="{FF2B5EF4-FFF2-40B4-BE49-F238E27FC236}">
                <a16:creationId xmlns:a16="http://schemas.microsoft.com/office/drawing/2014/main" id="{F2DE0739-91B1-C7D1-5587-2CAB7AD8EE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F065B9-CCED-BB61-BA8C-8BE2B662F3DB}"/>
              </a:ext>
            </a:extLst>
          </p:cNvPr>
          <p:cNvSpPr>
            <a:spLocks noGrp="1"/>
          </p:cNvSpPr>
          <p:nvPr>
            <p:ph type="sldNum" sz="quarter" idx="12"/>
          </p:nvPr>
        </p:nvSpPr>
        <p:spPr/>
        <p:txBody>
          <a:bodyPr/>
          <a:lstStyle/>
          <a:p>
            <a:fld id="{C3FAEEC6-0A00-4C32-9D13-DE646409C861}" type="slidenum">
              <a:rPr lang="en-GB" smtClean="0"/>
              <a:t>‹#›</a:t>
            </a:fld>
            <a:endParaRPr lang="en-GB"/>
          </a:p>
        </p:txBody>
      </p:sp>
    </p:spTree>
    <p:extLst>
      <p:ext uri="{BB962C8B-B14F-4D97-AF65-F5344CB8AC3E}">
        <p14:creationId xmlns:p14="http://schemas.microsoft.com/office/powerpoint/2010/main" val="1779798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7D7E4-2557-DC29-0988-5C42033DE5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F021CF-D369-EC73-2813-CE7DD5AEE87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EFB1B8-5718-42CF-B374-92F765EBC8EC}"/>
              </a:ext>
            </a:extLst>
          </p:cNvPr>
          <p:cNvSpPr>
            <a:spLocks noGrp="1"/>
          </p:cNvSpPr>
          <p:nvPr>
            <p:ph type="dt" sz="half" idx="10"/>
          </p:nvPr>
        </p:nvSpPr>
        <p:spPr/>
        <p:txBody>
          <a:bodyPr/>
          <a:lstStyle/>
          <a:p>
            <a:fld id="{17E2F3C9-9A05-43E8-889A-873181847553}" type="datetimeFigureOut">
              <a:rPr lang="en-GB" smtClean="0"/>
              <a:t>17/09/2025</a:t>
            </a:fld>
            <a:endParaRPr lang="en-GB"/>
          </a:p>
        </p:txBody>
      </p:sp>
      <p:sp>
        <p:nvSpPr>
          <p:cNvPr id="5" name="Footer Placeholder 4">
            <a:extLst>
              <a:ext uri="{FF2B5EF4-FFF2-40B4-BE49-F238E27FC236}">
                <a16:creationId xmlns:a16="http://schemas.microsoft.com/office/drawing/2014/main" id="{57CB0991-828D-BF38-D1C4-991E1EB932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4D5B96-293B-9FB5-074F-E21756C61C98}"/>
              </a:ext>
            </a:extLst>
          </p:cNvPr>
          <p:cNvSpPr>
            <a:spLocks noGrp="1"/>
          </p:cNvSpPr>
          <p:nvPr>
            <p:ph type="sldNum" sz="quarter" idx="12"/>
          </p:nvPr>
        </p:nvSpPr>
        <p:spPr/>
        <p:txBody>
          <a:bodyPr/>
          <a:lstStyle/>
          <a:p>
            <a:fld id="{C3FAEEC6-0A00-4C32-9D13-DE646409C861}" type="slidenum">
              <a:rPr lang="en-GB" smtClean="0"/>
              <a:t>‹#›</a:t>
            </a:fld>
            <a:endParaRPr lang="en-GB"/>
          </a:p>
        </p:txBody>
      </p:sp>
    </p:spTree>
    <p:extLst>
      <p:ext uri="{BB962C8B-B14F-4D97-AF65-F5344CB8AC3E}">
        <p14:creationId xmlns:p14="http://schemas.microsoft.com/office/powerpoint/2010/main" val="3309888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4.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799591" y="548716"/>
            <a:ext cx="5300217" cy="1423543"/>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7" name="Google Shape;7;p12"/>
          <p:cNvSpPr txBox="1">
            <a:spLocks noGrp="1"/>
          </p:cNvSpPr>
          <p:nvPr>
            <p:ph type="body" idx="1"/>
          </p:nvPr>
        </p:nvSpPr>
        <p:spPr>
          <a:xfrm>
            <a:off x="5511165" y="2237358"/>
            <a:ext cx="5422900" cy="2232025"/>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2000" b="1"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dirty="0"/>
          </a:p>
        </p:txBody>
      </p:sp>
      <p:sp>
        <p:nvSpPr>
          <p:cNvPr id="8" name="Google Shape;8;p12"/>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12"/>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 name="Google Shape;10;p12"/>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sz="1800">
                <a:solidFill>
                  <a:srgbClr val="888888"/>
                </a:solidFill>
              </a:defRPr>
            </a:lvl1pPr>
            <a:lvl2pPr lvl="1" indent="0" algn="r">
              <a:spcBef>
                <a:spcPts val="0"/>
              </a:spcBef>
              <a:buNone/>
              <a:defRPr sz="1800">
                <a:solidFill>
                  <a:srgbClr val="888888"/>
                </a:solidFill>
              </a:defRPr>
            </a:lvl2pPr>
            <a:lvl3pPr lvl="2" indent="0" algn="r">
              <a:spcBef>
                <a:spcPts val="0"/>
              </a:spcBef>
              <a:buNone/>
              <a:defRPr sz="1800">
                <a:solidFill>
                  <a:srgbClr val="888888"/>
                </a:solidFill>
              </a:defRPr>
            </a:lvl3pPr>
            <a:lvl4pPr lvl="3" indent="0" algn="r">
              <a:spcBef>
                <a:spcPts val="0"/>
              </a:spcBef>
              <a:buNone/>
              <a:defRPr sz="1800">
                <a:solidFill>
                  <a:srgbClr val="888888"/>
                </a:solidFill>
              </a:defRPr>
            </a:lvl4pPr>
            <a:lvl5pPr lvl="4" indent="0" algn="r">
              <a:spcBef>
                <a:spcPts val="0"/>
              </a:spcBef>
              <a:buNone/>
              <a:defRPr sz="1800">
                <a:solidFill>
                  <a:srgbClr val="888888"/>
                </a:solidFill>
              </a:defRPr>
            </a:lvl5pPr>
            <a:lvl6pPr lvl="5" indent="0" algn="r">
              <a:spcBef>
                <a:spcPts val="0"/>
              </a:spcBef>
              <a:buNone/>
              <a:defRPr sz="1800">
                <a:solidFill>
                  <a:srgbClr val="888888"/>
                </a:solidFill>
              </a:defRPr>
            </a:lvl6pPr>
            <a:lvl7pPr lvl="6" indent="0" algn="r">
              <a:spcBef>
                <a:spcPts val="0"/>
              </a:spcBef>
              <a:buNone/>
              <a:defRPr sz="1800">
                <a:solidFill>
                  <a:srgbClr val="888888"/>
                </a:solidFill>
              </a:defRPr>
            </a:lvl7pPr>
            <a:lvl8pPr lvl="7" indent="0" algn="r">
              <a:spcBef>
                <a:spcPts val="0"/>
              </a:spcBef>
              <a:buNone/>
              <a:defRPr sz="1800">
                <a:solidFill>
                  <a:srgbClr val="888888"/>
                </a:solidFill>
              </a:defRPr>
            </a:lvl8pPr>
            <a:lvl9pPr lvl="8" indent="0" algn="r">
              <a:spcBef>
                <a:spcPts val="0"/>
              </a:spcBef>
              <a:buNone/>
              <a:defRPr sz="1800">
                <a:solidFill>
                  <a:srgbClr val="888888"/>
                </a:solidFil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pic>
        <p:nvPicPr>
          <p:cNvPr id="3" name="Graphic 2">
            <a:extLst>
              <a:ext uri="{FF2B5EF4-FFF2-40B4-BE49-F238E27FC236}">
                <a16:creationId xmlns:a16="http://schemas.microsoft.com/office/drawing/2014/main" id="{E2C62842-0504-2B3D-3A79-3664BD119BE3}"/>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591050" y="2952750"/>
            <a:ext cx="3009900" cy="952500"/>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91"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7DCB35-A0E1-95B4-A735-C93872B8ED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772E17E-9C75-9BFB-2339-C8BACDD5ED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0D2E64-EB83-AEEB-A650-C03B5E835D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E2F3C9-9A05-43E8-889A-873181847553}" type="datetimeFigureOut">
              <a:rPr lang="en-GB" smtClean="0"/>
              <a:t>17/09/2025</a:t>
            </a:fld>
            <a:endParaRPr lang="en-GB"/>
          </a:p>
        </p:txBody>
      </p:sp>
      <p:sp>
        <p:nvSpPr>
          <p:cNvPr id="5" name="Footer Placeholder 4">
            <a:extLst>
              <a:ext uri="{FF2B5EF4-FFF2-40B4-BE49-F238E27FC236}">
                <a16:creationId xmlns:a16="http://schemas.microsoft.com/office/drawing/2014/main" id="{07E283F5-7166-ECA9-4D40-72DBFA6ABF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298FF0A-638B-8EA0-BD70-21E5EF5E34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FAEEC6-0A00-4C32-9D13-DE646409C861}" type="slidenum">
              <a:rPr lang="en-GB" smtClean="0"/>
              <a:t>‹#›</a:t>
            </a:fld>
            <a:endParaRPr lang="en-GB"/>
          </a:p>
        </p:txBody>
      </p:sp>
    </p:spTree>
    <p:extLst>
      <p:ext uri="{BB962C8B-B14F-4D97-AF65-F5344CB8AC3E}">
        <p14:creationId xmlns:p14="http://schemas.microsoft.com/office/powerpoint/2010/main" val="35344160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66A94D-BB32-BFC2-818F-9186C31C8D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2EDA3C5-B477-8527-2E28-EF84BB09C6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1ABEBD-AD96-7569-3705-8D44588281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AB9F7EE-ED19-4025-B89D-82371D45566B}" type="datetimeFigureOut">
              <a:rPr lang="en-GB" smtClean="0"/>
              <a:t>17/09/2025</a:t>
            </a:fld>
            <a:endParaRPr lang="en-GB"/>
          </a:p>
        </p:txBody>
      </p:sp>
      <p:sp>
        <p:nvSpPr>
          <p:cNvPr id="5" name="Footer Placeholder 4">
            <a:extLst>
              <a:ext uri="{FF2B5EF4-FFF2-40B4-BE49-F238E27FC236}">
                <a16:creationId xmlns:a16="http://schemas.microsoft.com/office/drawing/2014/main" id="{1DEEBF58-66E7-1E5B-1C1E-CC4E9997BE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DF3E088-7C09-6FA3-FB05-765DEAA5C6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028733-5803-46E2-9556-F46E4D1A2A5D}" type="slidenum">
              <a:rPr lang="en-GB" smtClean="0"/>
              <a:t>‹#›</a:t>
            </a:fld>
            <a:endParaRPr lang="en-GB"/>
          </a:p>
        </p:txBody>
      </p:sp>
    </p:spTree>
    <p:extLst>
      <p:ext uri="{BB962C8B-B14F-4D97-AF65-F5344CB8AC3E}">
        <p14:creationId xmlns:p14="http://schemas.microsoft.com/office/powerpoint/2010/main" val="953801970"/>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4738A9-95EC-604E-9322-AE921946E3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66D758F-F46D-8E13-43B8-B7BB65DA4E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A033B6-3B92-47E5-A1F9-B526C098A0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C5C1E4F-B911-4BE0-A40D-52B3CD5D82C4}" type="datetimeFigureOut">
              <a:rPr lang="en-GB" smtClean="0"/>
              <a:t>17/09/2025</a:t>
            </a:fld>
            <a:endParaRPr lang="en-GB"/>
          </a:p>
        </p:txBody>
      </p:sp>
      <p:sp>
        <p:nvSpPr>
          <p:cNvPr id="5" name="Footer Placeholder 4">
            <a:extLst>
              <a:ext uri="{FF2B5EF4-FFF2-40B4-BE49-F238E27FC236}">
                <a16:creationId xmlns:a16="http://schemas.microsoft.com/office/drawing/2014/main" id="{B930AA9B-BBFB-C06E-5004-7C38C24F47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487FF1D-73D3-9945-25E4-70B6D34F96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D3528C-F862-47D9-94E0-5A28974B526F}" type="slidenum">
              <a:rPr lang="en-GB" smtClean="0"/>
              <a:t>‹#›</a:t>
            </a:fld>
            <a:endParaRPr lang="en-GB"/>
          </a:p>
        </p:txBody>
      </p:sp>
    </p:spTree>
    <p:extLst>
      <p:ext uri="{BB962C8B-B14F-4D97-AF65-F5344CB8AC3E}">
        <p14:creationId xmlns:p14="http://schemas.microsoft.com/office/powerpoint/2010/main" val="991116311"/>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1"/>
          <p:cNvSpPr txBox="1">
            <a:spLocks noGrp="1"/>
          </p:cNvSpPr>
          <p:nvPr>
            <p:ph type="ctrTitle"/>
          </p:nvPr>
        </p:nvSpPr>
        <p:spPr>
          <a:xfrm>
            <a:off x="0" y="2390742"/>
            <a:ext cx="12192000" cy="2766768"/>
          </a:xfrm>
          <a:prstGeom prst="rect">
            <a:avLst/>
          </a:prstGeom>
          <a:solidFill>
            <a:schemeClr val="bg2"/>
          </a:solidFill>
          <a:ln>
            <a:noFill/>
          </a:ln>
        </p:spPr>
        <p:txBody>
          <a:bodyPr spcFirstLastPara="1" wrap="square" lIns="0" tIns="12050" rIns="0" bIns="0" anchor="t" anchorCtr="0">
            <a:spAutoFit/>
          </a:bodyPr>
          <a:lstStyle/>
          <a:p>
            <a:pPr marL="0" lvl="0" indent="0" algn="ctr" rtl="0">
              <a:lnSpc>
                <a:spcPct val="100000"/>
              </a:lnSpc>
              <a:spcBef>
                <a:spcPts val="0"/>
              </a:spcBef>
              <a:spcAft>
                <a:spcPts val="0"/>
              </a:spcAft>
              <a:buNone/>
            </a:pPr>
            <a:br>
              <a:rPr lang="en-US" sz="3500" b="1" dirty="0">
                <a:solidFill>
                  <a:schemeClr val="lt1"/>
                </a:solidFill>
              </a:rPr>
            </a:br>
            <a:r>
              <a:rPr lang="en-US" sz="4800" b="1" dirty="0">
                <a:solidFill>
                  <a:schemeClr val="lt1"/>
                </a:solidFill>
              </a:rPr>
              <a:t>Focus: </a:t>
            </a:r>
            <a:r>
              <a:rPr lang="en-US" dirty="0">
                <a:solidFill>
                  <a:schemeClr val="bg1"/>
                </a:solidFill>
              </a:rPr>
              <a:t>How can self-awareness help me achieve my goals as a learner?</a:t>
            </a:r>
            <a:endParaRPr sz="5200" dirty="0">
              <a:solidFill>
                <a:schemeClr val="bg1"/>
              </a:solidFill>
            </a:endParaRPr>
          </a:p>
          <a:p>
            <a:pPr marL="0" lvl="0" indent="0" algn="ctr" rtl="0">
              <a:lnSpc>
                <a:spcPct val="100000"/>
              </a:lnSpc>
              <a:spcBef>
                <a:spcPts val="0"/>
              </a:spcBef>
              <a:spcAft>
                <a:spcPts val="0"/>
              </a:spcAft>
              <a:buNone/>
            </a:pPr>
            <a:endParaRPr sz="5200" dirty="0">
              <a:solidFill>
                <a:schemeClr val="lt1"/>
              </a:solidFill>
            </a:endParaRPr>
          </a:p>
        </p:txBody>
      </p:sp>
      <p:sp>
        <p:nvSpPr>
          <p:cNvPr id="47" name="Google Shape;47;p1"/>
          <p:cNvSpPr txBox="1"/>
          <p:nvPr/>
        </p:nvSpPr>
        <p:spPr>
          <a:xfrm>
            <a:off x="5108983" y="5469471"/>
            <a:ext cx="7083017" cy="997709"/>
          </a:xfrm>
          <a:prstGeom prst="rect">
            <a:avLst/>
          </a:prstGeom>
          <a:noFill/>
          <a:ln>
            <a:noFill/>
          </a:ln>
        </p:spPr>
        <p:txBody>
          <a:bodyPr spcFirstLastPara="1" wrap="square" lIns="0" tIns="12700" rIns="0" bIns="0" anchor="t" anchorCtr="0">
            <a:spAutoFit/>
          </a:bodyPr>
          <a:lstStyle/>
          <a:p>
            <a:pPr marL="12700"/>
            <a:r>
              <a:rPr lang="en-US" sz="2400" dirty="0">
                <a:solidFill>
                  <a:schemeClr val="accent1"/>
                </a:solidFill>
                <a:latin typeface="Calibri"/>
                <a:ea typeface="Calibri"/>
                <a:cs typeface="Calibri"/>
                <a:sym typeface="Calibri"/>
              </a:rPr>
              <a:t>Referencing ‘Steve Oakes and Martin</a:t>
            </a:r>
            <a:r>
              <a:rPr lang="en-US" sz="2000" dirty="0">
                <a:solidFill>
                  <a:schemeClr val="accent1"/>
                </a:solidFill>
              </a:rPr>
              <a:t>, The A-Level Mindset by Crown House Publishing, 2016</a:t>
            </a:r>
            <a:endParaRPr lang="en-GB" sz="2000" dirty="0">
              <a:solidFill>
                <a:schemeClr val="accent1"/>
              </a:solidFill>
            </a:endParaRPr>
          </a:p>
          <a:p>
            <a:pPr marL="12700" lvl="0" indent="0" algn="l" rtl="0">
              <a:lnSpc>
                <a:spcPct val="100000"/>
              </a:lnSpc>
              <a:spcBef>
                <a:spcPts val="0"/>
              </a:spcBef>
              <a:spcAft>
                <a:spcPts val="0"/>
              </a:spcAft>
              <a:buNone/>
            </a:pPr>
            <a:r>
              <a:rPr lang="en-US" sz="2000" dirty="0">
                <a:solidFill>
                  <a:schemeClr val="accent1"/>
                </a:solidFill>
                <a:latin typeface="Calibri"/>
                <a:ea typeface="Calibri"/>
                <a:cs typeface="Calibri"/>
                <a:sym typeface="Calibri"/>
              </a:rPr>
              <a:t>.</a:t>
            </a:r>
            <a:endParaRPr sz="2000" dirty="0">
              <a:solidFill>
                <a:schemeClr val="accent1"/>
              </a:solidFill>
              <a:latin typeface="Calibri"/>
              <a:ea typeface="Calibri"/>
              <a:cs typeface="Calibri"/>
              <a:sym typeface="Calibri"/>
            </a:endParaRPr>
          </a:p>
        </p:txBody>
      </p:sp>
      <p:sp>
        <p:nvSpPr>
          <p:cNvPr id="8" name="TextBox 7">
            <a:extLst>
              <a:ext uri="{FF2B5EF4-FFF2-40B4-BE49-F238E27FC236}">
                <a16:creationId xmlns:a16="http://schemas.microsoft.com/office/drawing/2014/main" id="{9927F1C0-85FE-2B68-C4A3-6E61779BB28A}"/>
              </a:ext>
            </a:extLst>
          </p:cNvPr>
          <p:cNvSpPr txBox="1"/>
          <p:nvPr/>
        </p:nvSpPr>
        <p:spPr>
          <a:xfrm>
            <a:off x="283029" y="915888"/>
            <a:ext cx="6172200" cy="923330"/>
          </a:xfrm>
          <a:prstGeom prst="rect">
            <a:avLst/>
          </a:prstGeom>
          <a:noFill/>
        </p:spPr>
        <p:txBody>
          <a:bodyPr wrap="square" rtlCol="0">
            <a:spAutoFit/>
          </a:bodyPr>
          <a:lstStyle/>
          <a:p>
            <a:r>
              <a:rPr lang="en-US" sz="5400" dirty="0">
                <a:solidFill>
                  <a:schemeClr val="tx1"/>
                </a:solidFill>
              </a:rPr>
              <a:t>Identity</a:t>
            </a:r>
            <a:endParaRPr lang="en-GB" sz="5400" dirty="0">
              <a:solidFill>
                <a:schemeClr val="tx1"/>
              </a:solidFill>
            </a:endParaRPr>
          </a:p>
        </p:txBody>
      </p:sp>
      <p:pic>
        <p:nvPicPr>
          <p:cNvPr id="10" name="Graphic 9">
            <a:extLst>
              <a:ext uri="{FF2B5EF4-FFF2-40B4-BE49-F238E27FC236}">
                <a16:creationId xmlns:a16="http://schemas.microsoft.com/office/drawing/2014/main" id="{739A2F58-1784-213B-9F22-C6309AEB37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3029" y="5709034"/>
            <a:ext cx="3009900" cy="952500"/>
          </a:xfrm>
          <a:prstGeom prst="rect">
            <a:avLst/>
          </a:prstGeom>
        </p:spPr>
      </p:pic>
      <p:pic>
        <p:nvPicPr>
          <p:cNvPr id="12" name="Graphic 11">
            <a:extLst>
              <a:ext uri="{FF2B5EF4-FFF2-40B4-BE49-F238E27FC236}">
                <a16:creationId xmlns:a16="http://schemas.microsoft.com/office/drawing/2014/main" id="{DEC8FC3A-D79F-7094-7D79-F6F50F55F139}"/>
              </a:ext>
            </a:extLst>
          </p:cNvPr>
          <p:cNvPicPr>
            <a:picLocks noGrp="1" noRot="1" noChangeAspect="1" noMove="1" noResize="1" noEditPoints="1" noAdjustHandles="1" noChangeArrowheads="1" noChangeShapeType="1" noCrop="1"/>
          </p:cNvPicPr>
          <p:nvPr/>
        </p:nvPicPr>
        <p:blipFill>
          <a:blip r:embed="rId5">
            <a:extLst>
              <a:ext uri="{96DAC541-7B7A-43D3-8B79-37D633B846F1}">
                <asvg:svgBlip xmlns:asvg="http://schemas.microsoft.com/office/drawing/2016/SVG/main" r:embed="rId6"/>
              </a:ext>
            </a:extLst>
          </a:blip>
          <a:stretch>
            <a:fillRect/>
          </a:stretch>
        </p:blipFill>
        <p:spPr>
          <a:xfrm>
            <a:off x="283029" y="5898944"/>
            <a:ext cx="1795626" cy="56823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27"/>
        <p:cNvGrpSpPr/>
        <p:nvPr/>
      </p:nvGrpSpPr>
      <p:grpSpPr>
        <a:xfrm>
          <a:off x="0" y="0"/>
          <a:ext cx="0" cy="0"/>
          <a:chOff x="0" y="0"/>
          <a:chExt cx="0" cy="0"/>
        </a:xfrm>
      </p:grpSpPr>
      <p:sp>
        <p:nvSpPr>
          <p:cNvPr id="128" name="Google Shape;128;p10"/>
          <p:cNvSpPr txBox="1"/>
          <p:nvPr/>
        </p:nvSpPr>
        <p:spPr>
          <a:xfrm>
            <a:off x="176711" y="384864"/>
            <a:ext cx="6924675" cy="1510522"/>
          </a:xfrm>
          <a:prstGeom prst="rect">
            <a:avLst/>
          </a:prstGeom>
          <a:noFill/>
          <a:ln>
            <a:noFill/>
          </a:ln>
        </p:spPr>
        <p:txBody>
          <a:bodyPr spcFirstLastPara="1" wrap="square" lIns="0" tIns="153650" rIns="0" bIns="0" anchor="t" anchorCtr="0">
            <a:spAutoFit/>
          </a:bodyPr>
          <a:lstStyle/>
          <a:p>
            <a:pPr marL="12700" lvl="0" indent="0" algn="l" rtl="0">
              <a:lnSpc>
                <a:spcPct val="100000"/>
              </a:lnSpc>
              <a:spcBef>
                <a:spcPts val="0"/>
              </a:spcBef>
              <a:spcAft>
                <a:spcPts val="0"/>
              </a:spcAft>
              <a:buNone/>
            </a:pPr>
            <a:r>
              <a:rPr lang="en-US" sz="2800" b="1" dirty="0">
                <a:latin typeface="Calibri"/>
                <a:ea typeface="Calibri"/>
                <a:cs typeface="Calibri"/>
                <a:sym typeface="Calibri"/>
              </a:rPr>
              <a:t>SHARE </a:t>
            </a:r>
            <a:r>
              <a:rPr lang="en-US" sz="1800" b="1" dirty="0">
                <a:latin typeface="Calibri"/>
                <a:ea typeface="Calibri"/>
                <a:cs typeface="Calibri"/>
                <a:sym typeface="Calibri"/>
              </a:rPr>
              <a:t>your vision board with your class</a:t>
            </a:r>
            <a:endParaRPr sz="1800" dirty="0">
              <a:latin typeface="Calibri"/>
              <a:ea typeface="Calibri"/>
              <a:cs typeface="Calibri"/>
              <a:sym typeface="Calibri"/>
            </a:endParaRPr>
          </a:p>
          <a:p>
            <a:pPr marL="240665" lvl="0" indent="-227965" algn="l" rtl="0">
              <a:lnSpc>
                <a:spcPct val="100000"/>
              </a:lnSpc>
              <a:spcBef>
                <a:spcPts val="869"/>
              </a:spcBef>
              <a:spcAft>
                <a:spcPts val="0"/>
              </a:spcAft>
              <a:buSzPts val="1400"/>
              <a:buFont typeface="Calibri"/>
              <a:buChar char="-"/>
            </a:pPr>
            <a:r>
              <a:rPr lang="en-US" sz="1400" dirty="0">
                <a:latin typeface="Calibri"/>
                <a:ea typeface="Calibri"/>
                <a:cs typeface="Calibri"/>
                <a:sym typeface="Calibri"/>
              </a:rPr>
              <a:t>if you have made a physical board, put it up on the wall if possible.</a:t>
            </a:r>
            <a:endParaRPr sz="1400" dirty="0">
              <a:latin typeface="Calibri"/>
              <a:ea typeface="Calibri"/>
              <a:cs typeface="Calibri"/>
              <a:sym typeface="Calibri"/>
            </a:endParaRPr>
          </a:p>
          <a:p>
            <a:pPr marL="241300" marR="5080" lvl="0" indent="-228600" algn="l" rtl="0">
              <a:lnSpc>
                <a:spcPct val="107857"/>
              </a:lnSpc>
              <a:spcBef>
                <a:spcPts val="1019"/>
              </a:spcBef>
              <a:spcAft>
                <a:spcPts val="0"/>
              </a:spcAft>
              <a:buSzPts val="1400"/>
              <a:buFont typeface="Calibri"/>
              <a:buChar char="-"/>
            </a:pPr>
            <a:r>
              <a:rPr lang="en-US" sz="1400" dirty="0">
                <a:latin typeface="Calibri"/>
                <a:ea typeface="Calibri"/>
                <a:cs typeface="Calibri"/>
                <a:sym typeface="Calibri"/>
              </a:rPr>
              <a:t>if your resource is digital, place it in a shared folder or simply have it open on your screen for others to see. You might have a class ‘</a:t>
            </a:r>
            <a:r>
              <a:rPr lang="en-US" sz="1400" dirty="0" err="1">
                <a:latin typeface="Calibri"/>
                <a:ea typeface="Calibri"/>
                <a:cs typeface="Calibri"/>
                <a:sym typeface="Calibri"/>
              </a:rPr>
              <a:t>padlet</a:t>
            </a:r>
            <a:r>
              <a:rPr lang="en-US" sz="1400" dirty="0">
                <a:latin typeface="Calibri"/>
                <a:ea typeface="Calibri"/>
                <a:cs typeface="Calibri"/>
                <a:sym typeface="Calibri"/>
              </a:rPr>
              <a:t>’ that you can add your board to. </a:t>
            </a:r>
            <a:endParaRPr sz="1400" dirty="0">
              <a:latin typeface="Calibri"/>
              <a:ea typeface="Calibri"/>
              <a:cs typeface="Calibri"/>
              <a:sym typeface="Calibri"/>
            </a:endParaRPr>
          </a:p>
        </p:txBody>
      </p:sp>
      <p:sp>
        <p:nvSpPr>
          <p:cNvPr id="129" name="Google Shape;129;p10"/>
          <p:cNvSpPr txBox="1"/>
          <p:nvPr/>
        </p:nvSpPr>
        <p:spPr>
          <a:xfrm>
            <a:off x="176711" y="2018858"/>
            <a:ext cx="6539410" cy="2530806"/>
          </a:xfrm>
          <a:prstGeom prst="rect">
            <a:avLst/>
          </a:prstGeom>
          <a:noFill/>
          <a:ln>
            <a:noFill/>
          </a:ln>
        </p:spPr>
        <p:txBody>
          <a:bodyPr spcFirstLastPara="1" wrap="square" lIns="0" tIns="43800" rIns="0" bIns="0" anchor="t" anchorCtr="0">
            <a:spAutoFit/>
          </a:bodyPr>
          <a:lstStyle/>
          <a:p>
            <a:pPr marL="12700" marR="234950" lvl="0" indent="0" algn="l" rtl="0">
              <a:lnSpc>
                <a:spcPct val="107722"/>
              </a:lnSpc>
              <a:spcBef>
                <a:spcPts val="0"/>
              </a:spcBef>
              <a:spcAft>
                <a:spcPts val="0"/>
              </a:spcAft>
              <a:buNone/>
            </a:pPr>
            <a:r>
              <a:rPr lang="en-US" sz="1800" b="1" dirty="0" err="1">
                <a:solidFill>
                  <a:srgbClr val="4471C4"/>
                </a:solidFill>
                <a:latin typeface="Calibri"/>
                <a:ea typeface="Calibri"/>
                <a:cs typeface="Calibri"/>
                <a:sym typeface="Calibri"/>
              </a:rPr>
              <a:t>Analyse</a:t>
            </a:r>
            <a:r>
              <a:rPr lang="en-US" sz="1800" b="1" dirty="0">
                <a:solidFill>
                  <a:srgbClr val="4471C4"/>
                </a:solidFill>
                <a:latin typeface="Calibri"/>
                <a:ea typeface="Calibri"/>
                <a:cs typeface="Calibri"/>
                <a:sym typeface="Calibri"/>
              </a:rPr>
              <a:t>: </a:t>
            </a:r>
            <a:r>
              <a:rPr lang="en-US" sz="1800" dirty="0">
                <a:latin typeface="Calibri"/>
                <a:ea typeface="Calibri"/>
                <a:cs typeface="Calibri"/>
                <a:sym typeface="Calibri"/>
              </a:rPr>
              <a:t>before anyone explains their choices, what can you ascertain about each other from your vision boards?</a:t>
            </a:r>
          </a:p>
          <a:p>
            <a:pPr marL="12700" lvl="0" indent="0" algn="l" rtl="0">
              <a:lnSpc>
                <a:spcPct val="113888"/>
              </a:lnSpc>
              <a:spcBef>
                <a:spcPts val="770"/>
              </a:spcBef>
              <a:spcAft>
                <a:spcPts val="0"/>
              </a:spcAft>
              <a:buNone/>
            </a:pPr>
            <a:r>
              <a:rPr lang="en-US" sz="1800" b="1" dirty="0">
                <a:solidFill>
                  <a:srgbClr val="C00000"/>
                </a:solidFill>
                <a:latin typeface="Calibri"/>
                <a:ea typeface="Calibri"/>
                <a:cs typeface="Calibri"/>
                <a:sym typeface="Calibri"/>
              </a:rPr>
              <a:t>Interview: </a:t>
            </a:r>
            <a:r>
              <a:rPr lang="en-US" sz="1800" dirty="0">
                <a:latin typeface="Calibri"/>
                <a:ea typeface="Calibri"/>
                <a:cs typeface="Calibri"/>
                <a:sym typeface="Calibri"/>
              </a:rPr>
              <a:t>now, working with a partner, interview each other about</a:t>
            </a:r>
            <a:endParaRPr sz="1800" dirty="0">
              <a:latin typeface="Calibri"/>
              <a:ea typeface="Calibri"/>
              <a:cs typeface="Calibri"/>
              <a:sym typeface="Calibri"/>
            </a:endParaRPr>
          </a:p>
          <a:p>
            <a:pPr marL="12700" lvl="0" indent="0" algn="l" rtl="0">
              <a:lnSpc>
                <a:spcPct val="113888"/>
              </a:lnSpc>
              <a:spcBef>
                <a:spcPts val="0"/>
              </a:spcBef>
              <a:spcAft>
                <a:spcPts val="0"/>
              </a:spcAft>
              <a:buNone/>
            </a:pPr>
            <a:r>
              <a:rPr lang="en-US" sz="1800" dirty="0">
                <a:latin typeface="Calibri"/>
                <a:ea typeface="Calibri"/>
                <a:cs typeface="Calibri"/>
                <a:sym typeface="Calibri"/>
              </a:rPr>
              <a:t>your vision board. Remember there are no ‘right’ or ‘wrong’ answers.</a:t>
            </a:r>
            <a:endParaRPr sz="1800" dirty="0">
              <a:latin typeface="Calibri"/>
              <a:ea typeface="Calibri"/>
              <a:cs typeface="Calibri"/>
              <a:sym typeface="Calibri"/>
            </a:endParaRPr>
          </a:p>
          <a:p>
            <a:pPr marL="12700" marR="5080" lvl="0" indent="0" algn="l" rtl="0">
              <a:lnSpc>
                <a:spcPct val="107722"/>
              </a:lnSpc>
              <a:spcBef>
                <a:spcPts val="1030"/>
              </a:spcBef>
              <a:spcAft>
                <a:spcPts val="0"/>
              </a:spcAft>
              <a:buNone/>
            </a:pPr>
            <a:r>
              <a:rPr lang="en-US" sz="1800" b="1" dirty="0">
                <a:solidFill>
                  <a:srgbClr val="6F2F9F"/>
                </a:solidFill>
                <a:latin typeface="Calibri"/>
                <a:ea typeface="Calibri"/>
                <a:cs typeface="Calibri"/>
                <a:sym typeface="Calibri"/>
              </a:rPr>
              <a:t>Synthesize and evaluate: </a:t>
            </a:r>
            <a:r>
              <a:rPr lang="en-US" sz="1800" dirty="0">
                <a:latin typeface="Calibri"/>
                <a:ea typeface="Calibri"/>
                <a:cs typeface="Calibri"/>
                <a:sym typeface="Calibri"/>
              </a:rPr>
              <a:t>What connections can you find across the vision boards? Why is this significant?</a:t>
            </a:r>
            <a:endParaRPr sz="1800" dirty="0">
              <a:latin typeface="Calibri"/>
              <a:ea typeface="Calibri"/>
              <a:cs typeface="Calibri"/>
              <a:sym typeface="Calibri"/>
            </a:endParaRPr>
          </a:p>
          <a:p>
            <a:pPr marL="12700" marR="5080" lvl="0" indent="0" algn="l" rtl="0">
              <a:lnSpc>
                <a:spcPct val="107722"/>
              </a:lnSpc>
              <a:spcBef>
                <a:spcPts val="1030"/>
              </a:spcBef>
              <a:spcAft>
                <a:spcPts val="0"/>
              </a:spcAft>
              <a:buNone/>
            </a:pPr>
            <a:endParaRPr sz="1800" dirty="0">
              <a:latin typeface="Calibri"/>
              <a:ea typeface="Calibri"/>
              <a:cs typeface="Calibri"/>
              <a:sym typeface="Calibri"/>
            </a:endParaRPr>
          </a:p>
        </p:txBody>
      </p:sp>
      <p:sp>
        <p:nvSpPr>
          <p:cNvPr id="130" name="Google Shape;130;p10"/>
          <p:cNvSpPr txBox="1"/>
          <p:nvPr/>
        </p:nvSpPr>
        <p:spPr>
          <a:xfrm>
            <a:off x="176711" y="4299387"/>
            <a:ext cx="7704020" cy="2469907"/>
          </a:xfrm>
          <a:prstGeom prst="rect">
            <a:avLst/>
          </a:prstGeom>
          <a:noFill/>
          <a:ln>
            <a:noFill/>
          </a:ln>
        </p:spPr>
        <p:txBody>
          <a:bodyPr spcFirstLastPara="1" wrap="square" lIns="0" tIns="12700" rIns="0" bIns="0" anchor="t" anchorCtr="0">
            <a:spAutoFit/>
          </a:bodyPr>
          <a:lstStyle/>
          <a:p>
            <a:pPr marL="12700" lvl="0" indent="0" algn="l" rtl="0">
              <a:lnSpc>
                <a:spcPct val="114166"/>
              </a:lnSpc>
              <a:spcBef>
                <a:spcPts val="0"/>
              </a:spcBef>
              <a:spcAft>
                <a:spcPts val="0"/>
              </a:spcAft>
              <a:buNone/>
            </a:pPr>
            <a:r>
              <a:rPr lang="en-US" sz="1800" b="1" dirty="0">
                <a:solidFill>
                  <a:srgbClr val="00AF50"/>
                </a:solidFill>
                <a:latin typeface="Calibri"/>
                <a:ea typeface="Calibri"/>
                <a:cs typeface="Calibri"/>
                <a:sym typeface="Calibri"/>
              </a:rPr>
              <a:t>Reflect: </a:t>
            </a:r>
            <a:r>
              <a:rPr lang="en-US" sz="1800" dirty="0">
                <a:latin typeface="Calibri"/>
                <a:ea typeface="Calibri"/>
                <a:cs typeface="Calibri"/>
                <a:sym typeface="Calibri"/>
              </a:rPr>
              <a:t>What has made you thoughtful here?</a:t>
            </a:r>
          </a:p>
          <a:p>
            <a:pPr marL="12700" lvl="0" indent="0" algn="l" rtl="0">
              <a:lnSpc>
                <a:spcPct val="114166"/>
              </a:lnSpc>
              <a:spcBef>
                <a:spcPts val="0"/>
              </a:spcBef>
              <a:spcAft>
                <a:spcPts val="0"/>
              </a:spcAft>
              <a:buNone/>
            </a:pPr>
            <a:r>
              <a:rPr lang="en-US" sz="1800" dirty="0">
                <a:latin typeface="Calibri"/>
                <a:ea typeface="Calibri"/>
                <a:cs typeface="Calibri"/>
                <a:sym typeface="Calibri"/>
              </a:rPr>
              <a:t>What is missing from your boards?</a:t>
            </a:r>
            <a:endParaRPr sz="1800" dirty="0">
              <a:latin typeface="Calibri"/>
              <a:ea typeface="Calibri"/>
              <a:cs typeface="Calibri"/>
              <a:sym typeface="Calibri"/>
            </a:endParaRPr>
          </a:p>
          <a:p>
            <a:pPr marL="12700" lvl="0" indent="0" algn="l" rtl="0">
              <a:lnSpc>
                <a:spcPct val="100555"/>
              </a:lnSpc>
              <a:spcBef>
                <a:spcPts val="0"/>
              </a:spcBef>
              <a:spcAft>
                <a:spcPts val="0"/>
              </a:spcAft>
              <a:buNone/>
            </a:pPr>
            <a:r>
              <a:rPr lang="en-US" sz="1800" dirty="0">
                <a:latin typeface="Calibri"/>
                <a:ea typeface="Calibri"/>
                <a:cs typeface="Calibri"/>
                <a:sym typeface="Calibri"/>
              </a:rPr>
              <a:t>What did you forget to include?</a:t>
            </a:r>
            <a:endParaRPr sz="1800" dirty="0">
              <a:latin typeface="Calibri"/>
              <a:ea typeface="Calibri"/>
              <a:cs typeface="Calibri"/>
              <a:sym typeface="Calibri"/>
            </a:endParaRPr>
          </a:p>
          <a:p>
            <a:pPr marL="12700" lvl="0" indent="0" algn="l" rtl="0">
              <a:lnSpc>
                <a:spcPct val="108055"/>
              </a:lnSpc>
              <a:spcBef>
                <a:spcPts val="0"/>
              </a:spcBef>
              <a:spcAft>
                <a:spcPts val="0"/>
              </a:spcAft>
              <a:buNone/>
            </a:pPr>
            <a:r>
              <a:rPr lang="en-US" sz="1800" dirty="0">
                <a:latin typeface="Calibri"/>
                <a:ea typeface="Calibri"/>
                <a:cs typeface="Calibri"/>
                <a:sym typeface="Calibri"/>
              </a:rPr>
              <a:t>What does your board have that no one else has?</a:t>
            </a:r>
            <a:endParaRPr sz="1800" dirty="0">
              <a:latin typeface="Calibri"/>
              <a:ea typeface="Calibri"/>
              <a:cs typeface="Calibri"/>
              <a:sym typeface="Calibri"/>
            </a:endParaRPr>
          </a:p>
          <a:p>
            <a:pPr marL="12700" lvl="0" indent="0" algn="l" rtl="0">
              <a:lnSpc>
                <a:spcPct val="108055"/>
              </a:lnSpc>
              <a:spcBef>
                <a:spcPts val="0"/>
              </a:spcBef>
              <a:spcAft>
                <a:spcPts val="0"/>
              </a:spcAft>
              <a:buNone/>
            </a:pPr>
            <a:r>
              <a:rPr lang="en-US" sz="1800" dirty="0">
                <a:latin typeface="Calibri"/>
                <a:ea typeface="Calibri"/>
                <a:cs typeface="Calibri"/>
                <a:sym typeface="Calibri"/>
              </a:rPr>
              <a:t>Is there anything you did not want to include or share?</a:t>
            </a:r>
            <a:endParaRPr sz="1800" dirty="0">
              <a:latin typeface="Calibri"/>
              <a:ea typeface="Calibri"/>
              <a:cs typeface="Calibri"/>
              <a:sym typeface="Calibri"/>
            </a:endParaRPr>
          </a:p>
          <a:p>
            <a:pPr marL="12700" lvl="0" indent="0" algn="l" rtl="0">
              <a:lnSpc>
                <a:spcPct val="113888"/>
              </a:lnSpc>
              <a:spcBef>
                <a:spcPts val="0"/>
              </a:spcBef>
              <a:spcAft>
                <a:spcPts val="0"/>
              </a:spcAft>
              <a:buNone/>
            </a:pPr>
            <a:r>
              <a:rPr lang="en-US" sz="1800" dirty="0">
                <a:latin typeface="Calibri"/>
                <a:ea typeface="Calibri"/>
                <a:cs typeface="Calibri"/>
                <a:sym typeface="Calibri"/>
              </a:rPr>
              <a:t>Is there anything that surprised you about this exercise?</a:t>
            </a:r>
          </a:p>
          <a:p>
            <a:pPr marL="12700" lvl="0" indent="0" algn="l" rtl="0">
              <a:lnSpc>
                <a:spcPct val="113888"/>
              </a:lnSpc>
              <a:spcBef>
                <a:spcPts val="0"/>
              </a:spcBef>
              <a:spcAft>
                <a:spcPts val="0"/>
              </a:spcAft>
              <a:buNone/>
            </a:pPr>
            <a:r>
              <a:rPr lang="en-US" sz="1800" b="1" dirty="0">
                <a:latin typeface="Calibri"/>
                <a:ea typeface="Calibri"/>
                <a:cs typeface="Calibri"/>
                <a:sym typeface="Calibri"/>
              </a:rPr>
              <a:t>TIP: </a:t>
            </a:r>
            <a:r>
              <a:rPr lang="en-US" sz="1800" dirty="0">
                <a:latin typeface="Calibri"/>
                <a:ea typeface="Calibri"/>
                <a:cs typeface="Calibri"/>
                <a:sym typeface="Calibri"/>
              </a:rPr>
              <a:t>Remember you can use your portfolio to record any of your</a:t>
            </a:r>
          </a:p>
          <a:p>
            <a:pPr marL="12700" lvl="0" indent="0" algn="l" rtl="0">
              <a:lnSpc>
                <a:spcPct val="113888"/>
              </a:lnSpc>
              <a:spcBef>
                <a:spcPts val="0"/>
              </a:spcBef>
              <a:spcAft>
                <a:spcPts val="0"/>
              </a:spcAft>
              <a:buNone/>
            </a:pPr>
            <a:r>
              <a:rPr lang="en-US" sz="1800" dirty="0">
                <a:latin typeface="Calibri"/>
                <a:ea typeface="Calibri"/>
                <a:cs typeface="Calibri"/>
                <a:sym typeface="Calibri"/>
              </a:rPr>
              <a:t>Observations and reflections here - </a:t>
            </a:r>
            <a:endParaRPr sz="1800" dirty="0">
              <a:latin typeface="Calibri"/>
              <a:ea typeface="Calibri"/>
              <a:cs typeface="Calibri"/>
              <a:sym typeface="Calibri"/>
            </a:endParaRPr>
          </a:p>
        </p:txBody>
      </p:sp>
      <p:pic>
        <p:nvPicPr>
          <p:cNvPr id="131" name="Google Shape;131;p10"/>
          <p:cNvPicPr preferRelativeResize="0"/>
          <p:nvPr/>
        </p:nvPicPr>
        <p:blipFill rotWithShape="1">
          <a:blip r:embed="rId3">
            <a:alphaModFix/>
          </a:blip>
          <a:srcRect/>
          <a:stretch/>
        </p:blipFill>
        <p:spPr>
          <a:xfrm>
            <a:off x="6229088" y="12697"/>
            <a:ext cx="5962911" cy="6845232"/>
          </a:xfrm>
          <a:prstGeom prst="rect">
            <a:avLst/>
          </a:prstGeom>
          <a:noFill/>
          <a:ln>
            <a:noFill/>
          </a:ln>
        </p:spPr>
      </p:pic>
      <p:sp>
        <p:nvSpPr>
          <p:cNvPr id="132" name="Google Shape;132;p10"/>
          <p:cNvSpPr txBox="1"/>
          <p:nvPr/>
        </p:nvSpPr>
        <p:spPr>
          <a:xfrm>
            <a:off x="7880731" y="2630550"/>
            <a:ext cx="3690620" cy="2474380"/>
          </a:xfrm>
          <a:prstGeom prst="rect">
            <a:avLst/>
          </a:prstGeom>
          <a:noFill/>
          <a:ln>
            <a:noFill/>
          </a:ln>
        </p:spPr>
        <p:txBody>
          <a:bodyPr spcFirstLastPara="1" wrap="square" lIns="0" tIns="12050" rIns="0" bIns="0" anchor="t" anchorCtr="0">
            <a:spAutoFit/>
          </a:bodyPr>
          <a:lstStyle/>
          <a:p>
            <a:pPr marL="12700" lvl="0" indent="0" algn="l" rtl="0">
              <a:lnSpc>
                <a:spcPct val="100000"/>
              </a:lnSpc>
              <a:spcBef>
                <a:spcPts val="0"/>
              </a:spcBef>
              <a:spcAft>
                <a:spcPts val="0"/>
              </a:spcAft>
              <a:buNone/>
            </a:pPr>
            <a:r>
              <a:rPr lang="en-US" sz="4000" dirty="0">
                <a:solidFill>
                  <a:srgbClr val="FFFFFF"/>
                </a:solidFill>
                <a:latin typeface="Calibri"/>
                <a:ea typeface="Calibri"/>
                <a:cs typeface="Calibri"/>
                <a:sym typeface="Calibri"/>
              </a:rPr>
              <a:t>SHARE:</a:t>
            </a:r>
            <a:endParaRPr sz="4000" dirty="0">
              <a:latin typeface="Calibri"/>
              <a:ea typeface="Calibri"/>
              <a:cs typeface="Calibri"/>
              <a:sym typeface="Calibri"/>
            </a:endParaRPr>
          </a:p>
          <a:p>
            <a:pPr marL="12700" lvl="0" indent="0" algn="l" rtl="0">
              <a:lnSpc>
                <a:spcPct val="100000"/>
              </a:lnSpc>
              <a:spcBef>
                <a:spcPts val="0"/>
              </a:spcBef>
              <a:spcAft>
                <a:spcPts val="0"/>
              </a:spcAft>
              <a:buNone/>
            </a:pPr>
            <a:r>
              <a:rPr lang="en-US" sz="4000" dirty="0">
                <a:solidFill>
                  <a:srgbClr val="FFFFFF"/>
                </a:solidFill>
                <a:latin typeface="Calibri"/>
                <a:ea typeface="Calibri"/>
                <a:cs typeface="Calibri"/>
                <a:sym typeface="Calibri"/>
              </a:rPr>
              <a:t>Reviewing others’</a:t>
            </a:r>
            <a:endParaRPr sz="4000" dirty="0">
              <a:latin typeface="Calibri"/>
              <a:ea typeface="Calibri"/>
              <a:cs typeface="Calibri"/>
              <a:sym typeface="Calibri"/>
            </a:endParaRPr>
          </a:p>
          <a:p>
            <a:pPr marL="12700" lvl="0" indent="0" algn="l" rtl="0">
              <a:lnSpc>
                <a:spcPct val="100000"/>
              </a:lnSpc>
              <a:spcBef>
                <a:spcPts val="0"/>
              </a:spcBef>
              <a:spcAft>
                <a:spcPts val="0"/>
              </a:spcAft>
              <a:buNone/>
            </a:pPr>
            <a:r>
              <a:rPr lang="en-US" sz="4000" dirty="0">
                <a:solidFill>
                  <a:srgbClr val="FFFFFF"/>
                </a:solidFill>
                <a:latin typeface="Calibri"/>
                <a:ea typeface="Calibri"/>
                <a:cs typeface="Calibri"/>
                <a:sym typeface="Calibri"/>
              </a:rPr>
              <a:t>vision boards</a:t>
            </a:r>
            <a:endParaRPr sz="4000" dirty="0">
              <a:latin typeface="Calibri"/>
              <a:ea typeface="Calibri"/>
              <a:cs typeface="Calibri"/>
              <a:sym typeface="Calibri"/>
            </a:endParaRPr>
          </a:p>
        </p:txBody>
      </p:sp>
      <p:pic>
        <p:nvPicPr>
          <p:cNvPr id="2" name="Picture 1">
            <a:extLst>
              <a:ext uri="{FF2B5EF4-FFF2-40B4-BE49-F238E27FC236}">
                <a16:creationId xmlns:a16="http://schemas.microsoft.com/office/drawing/2014/main" id="{4730DA33-5296-992D-F37F-2BA9CA55AF4F}"/>
              </a:ext>
            </a:extLst>
          </p:cNvPr>
          <p:cNvPicPr>
            <a:picLocks noGrp="1" noRot="1" noChangeAspect="1" noMove="1" noResize="1" noEditPoints="1" noAdjustHandles="1" noChangeArrowheads="1" noChangeShapeType="1" noCrop="1"/>
          </p:cNvPicPr>
          <p:nvPr/>
        </p:nvPicPr>
        <p:blipFill>
          <a:blip r:embed="rId4"/>
          <a:stretch>
            <a:fillRect/>
          </a:stretch>
        </p:blipFill>
        <p:spPr>
          <a:xfrm>
            <a:off x="10157165" y="1140125"/>
            <a:ext cx="1761897" cy="6035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51"/>
        <p:cNvGrpSpPr/>
        <p:nvPr/>
      </p:nvGrpSpPr>
      <p:grpSpPr>
        <a:xfrm>
          <a:off x="0" y="0"/>
          <a:ext cx="0" cy="0"/>
          <a:chOff x="0" y="0"/>
          <a:chExt cx="0" cy="0"/>
        </a:xfrm>
      </p:grpSpPr>
      <p:sp>
        <p:nvSpPr>
          <p:cNvPr id="52" name="Google Shape;52;p2"/>
          <p:cNvSpPr txBox="1">
            <a:spLocks noGrp="1"/>
          </p:cNvSpPr>
          <p:nvPr>
            <p:ph type="title"/>
          </p:nvPr>
        </p:nvSpPr>
        <p:spPr>
          <a:xfrm>
            <a:off x="263796" y="532136"/>
            <a:ext cx="5300217" cy="1551742"/>
          </a:xfrm>
          <a:prstGeom prst="rect">
            <a:avLst/>
          </a:prstGeom>
          <a:noFill/>
          <a:ln>
            <a:noFill/>
          </a:ln>
        </p:spPr>
        <p:txBody>
          <a:bodyPr spcFirstLastPara="1" wrap="square" lIns="0" tIns="561375" rIns="0" bIns="0" anchor="t" anchorCtr="0">
            <a:spAutoFit/>
          </a:bodyPr>
          <a:lstStyle/>
          <a:p>
            <a:pPr marL="53339" lvl="0"/>
            <a:r>
              <a:rPr lang="en-US" sz="3200" dirty="0"/>
              <a:t>Growth Mindset – set your </a:t>
            </a:r>
            <a:r>
              <a:rPr lang="en-US" sz="3200" b="1" dirty="0"/>
              <a:t>VISION</a:t>
            </a:r>
            <a:r>
              <a:rPr lang="en-US" sz="3200" dirty="0"/>
              <a:t> </a:t>
            </a:r>
            <a:endParaRPr sz="3200" dirty="0"/>
          </a:p>
        </p:txBody>
      </p:sp>
      <p:sp>
        <p:nvSpPr>
          <p:cNvPr id="53" name="Google Shape;53;p2"/>
          <p:cNvSpPr/>
          <p:nvPr/>
        </p:nvSpPr>
        <p:spPr>
          <a:xfrm>
            <a:off x="865632" y="871727"/>
            <a:ext cx="737235" cy="0"/>
          </a:xfrm>
          <a:custGeom>
            <a:avLst/>
            <a:gdLst/>
            <a:ahLst/>
            <a:cxnLst/>
            <a:rect l="l" t="t" r="r" b="b"/>
            <a:pathLst>
              <a:path w="737235" h="120000" extrusionOk="0">
                <a:moveTo>
                  <a:pt x="0" y="0"/>
                </a:moveTo>
                <a:lnTo>
                  <a:pt x="736981" y="0"/>
                </a:lnTo>
              </a:path>
            </a:pathLst>
          </a:custGeom>
          <a:noFill/>
          <a:ln w="57150" cap="flat" cmpd="sng">
            <a:solidFill>
              <a:srgbClr val="FFC000"/>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4" name="Google Shape;54;p2"/>
          <p:cNvSpPr txBox="1"/>
          <p:nvPr/>
        </p:nvSpPr>
        <p:spPr>
          <a:xfrm>
            <a:off x="263796" y="2083878"/>
            <a:ext cx="6768375" cy="3732689"/>
          </a:xfrm>
          <a:prstGeom prst="rect">
            <a:avLst/>
          </a:prstGeom>
          <a:noFill/>
          <a:ln>
            <a:noFill/>
          </a:ln>
        </p:spPr>
        <p:txBody>
          <a:bodyPr spcFirstLastPara="1" wrap="square" lIns="0" tIns="47625" rIns="0" bIns="0" anchor="t" anchorCtr="0">
            <a:spAutoFit/>
          </a:bodyPr>
          <a:lstStyle/>
          <a:p>
            <a:pPr marL="12700" marR="5080" lvl="0">
              <a:lnSpc>
                <a:spcPct val="108000"/>
              </a:lnSpc>
            </a:pPr>
            <a:r>
              <a:rPr lang="en-US" sz="2000" dirty="0">
                <a:latin typeface="Calibri"/>
                <a:ea typeface="Calibri"/>
                <a:cs typeface="Calibri"/>
                <a:sym typeface="Calibri"/>
              </a:rPr>
              <a:t>You might hear ‘growth mindset’ as a term regularly and there are many processes we could look at but here we are going to look at this through a particular lens. Oakes and Griffin in their book The A-Level Mindset use a VESPA system to develop 16-18 year old growth mindset through exploring:  </a:t>
            </a:r>
            <a:endParaRPr sz="2000" dirty="0">
              <a:latin typeface="Calibri"/>
              <a:ea typeface="Calibri"/>
              <a:cs typeface="Calibri"/>
              <a:sym typeface="Calibri"/>
            </a:endParaRPr>
          </a:p>
          <a:p>
            <a:pPr marL="12700" lvl="0" indent="0" algn="l" rtl="0">
              <a:lnSpc>
                <a:spcPct val="100000"/>
              </a:lnSpc>
              <a:spcBef>
                <a:spcPts val="725"/>
              </a:spcBef>
              <a:spcAft>
                <a:spcPts val="0"/>
              </a:spcAft>
              <a:buNone/>
            </a:pPr>
            <a:r>
              <a:rPr lang="en-US" sz="2000" b="1" dirty="0">
                <a:latin typeface="Calibri"/>
                <a:ea typeface="Calibri"/>
                <a:cs typeface="Calibri"/>
                <a:sym typeface="Calibri"/>
              </a:rPr>
              <a:t>Vision</a:t>
            </a:r>
            <a:endParaRPr sz="2000" dirty="0">
              <a:latin typeface="Calibri"/>
              <a:ea typeface="Calibri"/>
              <a:cs typeface="Calibri"/>
              <a:sym typeface="Calibri"/>
            </a:endParaRPr>
          </a:p>
          <a:p>
            <a:pPr marL="12700" marR="2651125" lvl="0" indent="0" algn="l" rtl="0">
              <a:lnSpc>
                <a:spcPct val="131700"/>
              </a:lnSpc>
              <a:spcBef>
                <a:spcPts val="10"/>
              </a:spcBef>
              <a:spcAft>
                <a:spcPts val="0"/>
              </a:spcAft>
              <a:buNone/>
            </a:pPr>
            <a:r>
              <a:rPr lang="en-US" sz="2000" b="1" dirty="0">
                <a:latin typeface="Calibri"/>
                <a:ea typeface="Calibri"/>
                <a:cs typeface="Calibri"/>
                <a:sym typeface="Calibri"/>
              </a:rPr>
              <a:t>Effort </a:t>
            </a:r>
          </a:p>
          <a:p>
            <a:pPr marL="12700" marR="2651125" lvl="0" indent="0" algn="l" rtl="0">
              <a:lnSpc>
                <a:spcPct val="131700"/>
              </a:lnSpc>
              <a:spcBef>
                <a:spcPts val="10"/>
              </a:spcBef>
              <a:spcAft>
                <a:spcPts val="0"/>
              </a:spcAft>
              <a:buNone/>
            </a:pPr>
            <a:r>
              <a:rPr lang="en-US" sz="2000" b="1" dirty="0">
                <a:latin typeface="Calibri"/>
                <a:ea typeface="Calibri"/>
                <a:cs typeface="Calibri"/>
                <a:sym typeface="Calibri"/>
              </a:rPr>
              <a:t>Systems </a:t>
            </a:r>
          </a:p>
          <a:p>
            <a:pPr marL="12700" marR="2651125" lvl="0" indent="0" algn="l" rtl="0">
              <a:lnSpc>
                <a:spcPct val="131700"/>
              </a:lnSpc>
              <a:spcBef>
                <a:spcPts val="10"/>
              </a:spcBef>
              <a:spcAft>
                <a:spcPts val="0"/>
              </a:spcAft>
              <a:buNone/>
            </a:pPr>
            <a:r>
              <a:rPr lang="en-US" sz="2000" b="1" dirty="0">
                <a:latin typeface="Calibri"/>
                <a:ea typeface="Calibri"/>
                <a:cs typeface="Calibri"/>
                <a:sym typeface="Calibri"/>
              </a:rPr>
              <a:t>Preference</a:t>
            </a:r>
          </a:p>
          <a:p>
            <a:pPr marL="12700" marR="2651125" lvl="0" indent="0" algn="l" rtl="0">
              <a:lnSpc>
                <a:spcPct val="131700"/>
              </a:lnSpc>
              <a:spcBef>
                <a:spcPts val="10"/>
              </a:spcBef>
              <a:spcAft>
                <a:spcPts val="0"/>
              </a:spcAft>
              <a:buNone/>
            </a:pPr>
            <a:r>
              <a:rPr lang="en-US" sz="2000" b="1" dirty="0">
                <a:latin typeface="Calibri"/>
                <a:ea typeface="Calibri"/>
                <a:cs typeface="Calibri"/>
                <a:sym typeface="Calibri"/>
              </a:rPr>
              <a:t>Attitude</a:t>
            </a:r>
          </a:p>
        </p:txBody>
      </p:sp>
      <p:pic>
        <p:nvPicPr>
          <p:cNvPr id="55" name="Google Shape;55;p2"/>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7130144" y="21989"/>
            <a:ext cx="5061856" cy="6857873"/>
          </a:xfrm>
          <a:prstGeom prst="rect">
            <a:avLst/>
          </a:prstGeom>
          <a:noFill/>
          <a:ln>
            <a:noFill/>
          </a:ln>
        </p:spPr>
      </p:pic>
      <p:sp>
        <p:nvSpPr>
          <p:cNvPr id="2" name="Footer Placeholder 1">
            <a:extLst>
              <a:ext uri="{FF2B5EF4-FFF2-40B4-BE49-F238E27FC236}">
                <a16:creationId xmlns:a16="http://schemas.microsoft.com/office/drawing/2014/main" id="{5A4526CB-EE6D-1889-8262-616A80D19D3E}"/>
              </a:ext>
            </a:extLst>
          </p:cNvPr>
          <p:cNvSpPr>
            <a:spLocks noGrp="1"/>
          </p:cNvSpPr>
          <p:nvPr>
            <p:ph type="ftr" idx="11"/>
          </p:nvPr>
        </p:nvSpPr>
        <p:spPr>
          <a:xfrm>
            <a:off x="104318" y="6197720"/>
            <a:ext cx="4667433" cy="553998"/>
          </a:xfrm>
        </p:spPr>
        <p:txBody>
          <a:bodyPr/>
          <a:lstStyle/>
          <a:p>
            <a:pPr algn="l"/>
            <a:r>
              <a:rPr lang="en-US" b="1" dirty="0">
                <a:solidFill>
                  <a:srgbClr val="00B0F0"/>
                </a:solidFill>
              </a:rPr>
              <a:t>Oakes and Griffin</a:t>
            </a:r>
            <a:r>
              <a:rPr lang="en-US" dirty="0">
                <a:solidFill>
                  <a:srgbClr val="00B0F0"/>
                </a:solidFill>
              </a:rPr>
              <a:t>, The A-Level Mindset by Crown House Publishing, 2016</a:t>
            </a:r>
            <a:endParaRPr lang="en-GB" dirty="0">
              <a:solidFill>
                <a:srgbClr val="00B0F0"/>
              </a:solidFill>
            </a:endParaRPr>
          </a:p>
        </p:txBody>
      </p:sp>
      <p:pic>
        <p:nvPicPr>
          <p:cNvPr id="4" name="Graphic 3">
            <a:extLst>
              <a:ext uri="{FF2B5EF4-FFF2-40B4-BE49-F238E27FC236}">
                <a16:creationId xmlns:a16="http://schemas.microsoft.com/office/drawing/2014/main" id="{BF4BCDEF-8B9B-E6F9-58E3-511C205FE612}"/>
              </a:ext>
            </a:extLst>
          </p:cNvPr>
          <p:cNvPicPr>
            <a:picLocks noGrp="1" noRot="1" noChangeAspect="1" noMove="1" noResize="1" noEditPoints="1" noAdjustHandles="1" noChangeArrowheads="1" noChangeShapeType="1" noCrop="1"/>
          </p:cNvPicPr>
          <p:nvPr/>
        </p:nvPicPr>
        <p:blipFill>
          <a:blip r:embed="rId4">
            <a:extLst>
              <a:ext uri="{96DAC541-7B7A-43D3-8B79-37D633B846F1}">
                <asvg:svgBlip xmlns:asvg="http://schemas.microsoft.com/office/drawing/2016/SVG/main" r:embed="rId5"/>
              </a:ext>
            </a:extLst>
          </a:blip>
          <a:stretch>
            <a:fillRect/>
          </a:stretch>
        </p:blipFill>
        <p:spPr>
          <a:xfrm>
            <a:off x="9775371" y="228248"/>
            <a:ext cx="2291226" cy="78013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59"/>
        <p:cNvGrpSpPr/>
        <p:nvPr/>
      </p:nvGrpSpPr>
      <p:grpSpPr>
        <a:xfrm>
          <a:off x="0" y="0"/>
          <a:ext cx="0" cy="0"/>
          <a:chOff x="0" y="0"/>
          <a:chExt cx="0" cy="0"/>
        </a:xfrm>
      </p:grpSpPr>
      <p:grpSp>
        <p:nvGrpSpPr>
          <p:cNvPr id="60" name="Google Shape;60;p3"/>
          <p:cNvGrpSpPr/>
          <p:nvPr/>
        </p:nvGrpSpPr>
        <p:grpSpPr>
          <a:xfrm>
            <a:off x="0" y="2"/>
            <a:ext cx="12192000" cy="6857998"/>
            <a:chOff x="0" y="-2"/>
            <a:chExt cx="12192000" cy="6857998"/>
          </a:xfrm>
        </p:grpSpPr>
        <p:pic>
          <p:nvPicPr>
            <p:cNvPr id="61" name="Google Shape;61;p3"/>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2"/>
              <a:ext cx="12188951" cy="6857998"/>
            </a:xfrm>
            <a:prstGeom prst="rect">
              <a:avLst/>
            </a:prstGeom>
            <a:noFill/>
            <a:ln>
              <a:noFill/>
            </a:ln>
          </p:spPr>
        </p:pic>
        <p:pic>
          <p:nvPicPr>
            <p:cNvPr id="62" name="Google Shape;62;p3"/>
            <p:cNvPicPr preferRelativeResize="0"/>
            <p:nvPr/>
          </p:nvPicPr>
          <p:blipFill rotWithShape="1">
            <a:blip r:embed="rId4">
              <a:alphaModFix/>
            </a:blip>
            <a:srcRect/>
            <a:stretch/>
          </p:blipFill>
          <p:spPr>
            <a:xfrm>
              <a:off x="0" y="2208276"/>
              <a:ext cx="12192000" cy="3160776"/>
            </a:xfrm>
            <a:prstGeom prst="rect">
              <a:avLst/>
            </a:prstGeom>
            <a:noFill/>
            <a:ln>
              <a:noFill/>
            </a:ln>
          </p:spPr>
        </p:pic>
        <p:pic>
          <p:nvPicPr>
            <p:cNvPr id="63" name="Google Shape;63;p3"/>
            <p:cNvPicPr preferRelativeResize="0"/>
            <p:nvPr/>
          </p:nvPicPr>
          <p:blipFill rotWithShape="1">
            <a:blip r:embed="rId5">
              <a:alphaModFix/>
            </a:blip>
            <a:srcRect/>
            <a:stretch/>
          </p:blipFill>
          <p:spPr>
            <a:xfrm>
              <a:off x="1918716" y="2124455"/>
              <a:ext cx="8464296" cy="2202180"/>
            </a:xfrm>
            <a:prstGeom prst="rect">
              <a:avLst/>
            </a:prstGeom>
            <a:noFill/>
            <a:ln>
              <a:noFill/>
            </a:ln>
          </p:spPr>
        </p:pic>
      </p:grpSp>
      <p:sp>
        <p:nvSpPr>
          <p:cNvPr id="64" name="Google Shape;64;p3"/>
          <p:cNvSpPr txBox="1">
            <a:spLocks noGrp="1"/>
          </p:cNvSpPr>
          <p:nvPr>
            <p:ph type="title"/>
          </p:nvPr>
        </p:nvSpPr>
        <p:spPr>
          <a:xfrm>
            <a:off x="112777" y="2295220"/>
            <a:ext cx="11872393" cy="2819026"/>
          </a:xfrm>
          <a:prstGeom prst="rect">
            <a:avLst/>
          </a:prstGeom>
          <a:noFill/>
          <a:ln>
            <a:noFill/>
          </a:ln>
        </p:spPr>
        <p:txBody>
          <a:bodyPr spcFirstLastPara="1" wrap="square" lIns="0" tIns="12050" rIns="0" bIns="0" anchor="t" anchorCtr="0">
            <a:spAutoFit/>
          </a:bodyPr>
          <a:lstStyle/>
          <a:p>
            <a:pPr lvl="0" algn="ctr">
              <a:lnSpc>
                <a:spcPct val="114038"/>
              </a:lnSpc>
            </a:pPr>
            <a:r>
              <a:rPr lang="en-US" sz="3200" dirty="0">
                <a:solidFill>
                  <a:srgbClr val="FFFFFF"/>
                </a:solidFill>
              </a:rPr>
              <a:t>EXPLORE … VISION</a:t>
            </a:r>
            <a:br>
              <a:rPr lang="en-US" sz="3200" dirty="0">
                <a:solidFill>
                  <a:srgbClr val="FFFFFF"/>
                </a:solidFill>
              </a:rPr>
            </a:br>
            <a:r>
              <a:rPr lang="en-US" sz="3200" b="1" dirty="0">
                <a:solidFill>
                  <a:srgbClr val="92D050"/>
                </a:solidFill>
              </a:rPr>
              <a:t>Definition:</a:t>
            </a:r>
            <a:r>
              <a:rPr lang="en-US" sz="3200" dirty="0">
                <a:solidFill>
                  <a:srgbClr val="92D050"/>
                </a:solidFill>
              </a:rPr>
              <a:t> A vision board is a collage of images and words representing a person's wishes or goals, intended to serve as inspiration or motivation.</a:t>
            </a:r>
            <a:endParaRPr sz="3200" dirty="0">
              <a:solidFill>
                <a:srgbClr val="92D050"/>
              </a:solidFill>
            </a:endParaRPr>
          </a:p>
          <a:p>
            <a:pPr marL="0" lvl="0" indent="0" algn="ctr" rtl="0">
              <a:lnSpc>
                <a:spcPct val="114038"/>
              </a:lnSpc>
              <a:spcBef>
                <a:spcPts val="0"/>
              </a:spcBef>
              <a:spcAft>
                <a:spcPts val="0"/>
              </a:spcAft>
              <a:buNone/>
            </a:pPr>
            <a:r>
              <a:rPr lang="en-US" sz="3200" dirty="0">
                <a:solidFill>
                  <a:srgbClr val="FFFFFF"/>
                </a:solidFill>
              </a:rPr>
              <a:t>What can a vision board reveal about someone?</a:t>
            </a:r>
            <a:endParaRPr sz="3200" dirty="0"/>
          </a:p>
        </p:txBody>
      </p:sp>
      <p:sp>
        <p:nvSpPr>
          <p:cNvPr id="2" name="Footer Placeholder 1">
            <a:extLst>
              <a:ext uri="{FF2B5EF4-FFF2-40B4-BE49-F238E27FC236}">
                <a16:creationId xmlns:a16="http://schemas.microsoft.com/office/drawing/2014/main" id="{5BF196B1-BB67-3BA7-A36D-DF1256B35FE3}"/>
              </a:ext>
            </a:extLst>
          </p:cNvPr>
          <p:cNvSpPr>
            <a:spLocks noGrp="1"/>
          </p:cNvSpPr>
          <p:nvPr>
            <p:ph type="ftr" idx="11"/>
          </p:nvPr>
        </p:nvSpPr>
        <p:spPr>
          <a:xfrm>
            <a:off x="4098253" y="6108192"/>
            <a:ext cx="3901440" cy="553998"/>
          </a:xfrm>
        </p:spPr>
        <p:txBody>
          <a:bodyPr/>
          <a:lstStyle/>
          <a:p>
            <a:r>
              <a:rPr lang="en-GB" dirty="0">
                <a:solidFill>
                  <a:schemeClr val="bg1"/>
                </a:solidFill>
              </a:rPr>
              <a:t>https://languages.oup.com/google-dictionary-en/</a:t>
            </a:r>
          </a:p>
        </p:txBody>
      </p:sp>
      <p:pic>
        <p:nvPicPr>
          <p:cNvPr id="3" name="Graphic 2">
            <a:extLst>
              <a:ext uri="{FF2B5EF4-FFF2-40B4-BE49-F238E27FC236}">
                <a16:creationId xmlns:a16="http://schemas.microsoft.com/office/drawing/2014/main" id="{936B4A8F-A1FD-C5E2-3443-2EE2006F65DC}"/>
              </a:ext>
            </a:extLst>
          </p:cNvPr>
          <p:cNvPicPr>
            <a:picLocks noGrp="1" noRot="1" noChangeAspect="1" noMove="1" noResize="1" noEditPoints="1" noAdjustHandles="1" noChangeArrowheads="1" noChangeShapeType="1" noCrop="1"/>
          </p:cNvPicPr>
          <p:nvPr/>
        </p:nvPicPr>
        <p:blipFill>
          <a:blip r:embed="rId6">
            <a:extLst>
              <a:ext uri="{96DAC541-7B7A-43D3-8B79-37D633B846F1}">
                <asvg:svgBlip xmlns:asvg="http://schemas.microsoft.com/office/drawing/2016/SVG/main" r:embed="rId7"/>
              </a:ext>
            </a:extLst>
          </a:blip>
          <a:stretch>
            <a:fillRect/>
          </a:stretch>
        </p:blipFill>
        <p:spPr>
          <a:xfrm>
            <a:off x="397291" y="5582417"/>
            <a:ext cx="2797448" cy="952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grpSp>
        <p:nvGrpSpPr>
          <p:cNvPr id="69" name="Google Shape;69;p4"/>
          <p:cNvGrpSpPr>
            <a:grpSpLocks noGrp="1" noUngrp="1" noRot="1" noMove="1" noResize="1"/>
          </p:cNvGrpSpPr>
          <p:nvPr/>
        </p:nvGrpSpPr>
        <p:grpSpPr>
          <a:xfrm>
            <a:off x="-5751" y="0"/>
            <a:ext cx="12192000" cy="6858000"/>
            <a:chOff x="0" y="0"/>
            <a:chExt cx="12192000" cy="6858000"/>
          </a:xfrm>
        </p:grpSpPr>
        <p:pic>
          <p:nvPicPr>
            <p:cNvPr id="70" name="Google Shape;70;p4"/>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0"/>
              <a:ext cx="12192000" cy="6857998"/>
            </a:xfrm>
            <a:prstGeom prst="rect">
              <a:avLst/>
            </a:prstGeom>
            <a:noFill/>
            <a:ln>
              <a:noFill/>
            </a:ln>
          </p:spPr>
        </p:pic>
        <p:sp>
          <p:nvSpPr>
            <p:cNvPr id="71" name="Google Shape;71;p4"/>
            <p:cNvSpPr>
              <a:spLocks noGrp="1" noRot="1" noMove="1" noResize="1" noEditPoints="1" noAdjustHandles="1" noChangeArrowheads="1" noChangeShapeType="1"/>
            </p:cNvSpPr>
            <p:nvPr/>
          </p:nvSpPr>
          <p:spPr>
            <a:xfrm>
              <a:off x="0" y="6297167"/>
              <a:ext cx="12192000" cy="64135"/>
            </a:xfrm>
            <a:custGeom>
              <a:avLst/>
              <a:gdLst/>
              <a:ahLst/>
              <a:cxnLst/>
              <a:rect l="l" t="t" r="r" b="b"/>
              <a:pathLst>
                <a:path w="12192000" h="64135" extrusionOk="0">
                  <a:moveTo>
                    <a:pt x="11958828" y="0"/>
                  </a:moveTo>
                  <a:lnTo>
                    <a:pt x="0" y="0"/>
                  </a:lnTo>
                  <a:lnTo>
                    <a:pt x="0" y="64008"/>
                  </a:lnTo>
                  <a:lnTo>
                    <a:pt x="11958828" y="64008"/>
                  </a:lnTo>
                  <a:lnTo>
                    <a:pt x="11958828" y="0"/>
                  </a:lnTo>
                  <a:close/>
                </a:path>
                <a:path w="12192000" h="64135" extrusionOk="0">
                  <a:moveTo>
                    <a:pt x="12192000" y="0"/>
                  </a:moveTo>
                  <a:lnTo>
                    <a:pt x="12022836" y="0"/>
                  </a:lnTo>
                  <a:lnTo>
                    <a:pt x="12022836" y="64008"/>
                  </a:lnTo>
                  <a:lnTo>
                    <a:pt x="12192000" y="64008"/>
                  </a:lnTo>
                  <a:lnTo>
                    <a:pt x="12192000" y="0"/>
                  </a:lnTo>
                  <a:close/>
                </a:path>
              </a:pathLst>
            </a:custGeom>
            <a:solidFill>
              <a:srgbClr val="212A35">
                <a:alpha val="96470"/>
              </a:srgbClr>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2" name="Google Shape;72;p4"/>
            <p:cNvSpPr>
              <a:spLocks noGrp="1" noRot="1" noMove="1" noResize="1" noEditPoints="1" noAdjustHandles="1" noChangeArrowheads="1" noChangeShapeType="1"/>
            </p:cNvSpPr>
            <p:nvPr/>
          </p:nvSpPr>
          <p:spPr>
            <a:xfrm>
              <a:off x="11958828" y="0"/>
              <a:ext cx="64135" cy="6858000"/>
            </a:xfrm>
            <a:custGeom>
              <a:avLst/>
              <a:gdLst/>
              <a:ahLst/>
              <a:cxnLst/>
              <a:rect l="l" t="t" r="r" b="b"/>
              <a:pathLst>
                <a:path w="64134" h="6858000" extrusionOk="0">
                  <a:moveTo>
                    <a:pt x="64007" y="0"/>
                  </a:moveTo>
                  <a:lnTo>
                    <a:pt x="0" y="0"/>
                  </a:lnTo>
                  <a:lnTo>
                    <a:pt x="0" y="6857999"/>
                  </a:lnTo>
                  <a:lnTo>
                    <a:pt x="64007" y="6857999"/>
                  </a:lnTo>
                  <a:lnTo>
                    <a:pt x="64007" y="0"/>
                  </a:lnTo>
                  <a:close/>
                </a:path>
              </a:pathLst>
            </a:custGeom>
            <a:solidFill>
              <a:srgbClr val="212A3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B7ECDD26-F039-C29B-3663-3834F0E485C0}"/>
              </a:ext>
            </a:extLst>
          </p:cNvPr>
          <p:cNvSpPr txBox="1"/>
          <p:nvPr/>
        </p:nvSpPr>
        <p:spPr>
          <a:xfrm>
            <a:off x="5751" y="1793087"/>
            <a:ext cx="5633049" cy="2246769"/>
          </a:xfrm>
          <a:prstGeom prst="rect">
            <a:avLst/>
          </a:prstGeom>
          <a:solidFill>
            <a:schemeClr val="tx1">
              <a:lumMod val="75000"/>
              <a:lumOff val="25000"/>
            </a:schemeClr>
          </a:solidFill>
        </p:spPr>
        <p:txBody>
          <a:bodyPr wrap="square" rtlCol="0">
            <a:spAutoFit/>
          </a:bodyPr>
          <a:lstStyle/>
          <a:p>
            <a:r>
              <a:rPr lang="en-US" sz="2000" dirty="0">
                <a:solidFill>
                  <a:schemeClr val="bg1"/>
                </a:solidFill>
              </a:rPr>
              <a:t>This slide shows the start of one person’s vision board. It’s not finished, but it already tells us a little about the person who has created it. What interests and inspires them? What might be their goals? What might they add to this, to give an accurate representation of who they are, what interests them and what their goals are. </a:t>
            </a:r>
            <a:endParaRPr lang="en-GB" dirty="0">
              <a:solidFill>
                <a:schemeClr val="bg1"/>
              </a:solidFill>
            </a:endParaRPr>
          </a:p>
        </p:txBody>
      </p:sp>
      <p:pic>
        <p:nvPicPr>
          <p:cNvPr id="4" name="Graphic 3">
            <a:extLst>
              <a:ext uri="{FF2B5EF4-FFF2-40B4-BE49-F238E27FC236}">
                <a16:creationId xmlns:a16="http://schemas.microsoft.com/office/drawing/2014/main" id="{AE56C98A-DB4F-3922-B5E6-CAEDF28196FB}"/>
              </a:ext>
            </a:extLst>
          </p:cNvPr>
          <p:cNvPicPr>
            <a:picLocks noGrp="1" noRot="1" noChangeAspect="1" noMove="1" noResize="1" noEditPoints="1" noAdjustHandles="1" noChangeArrowheads="1" noChangeShapeType="1" noCrop="1"/>
          </p:cNvPicPr>
          <p:nvPr/>
        </p:nvPicPr>
        <p:blipFill>
          <a:blip r:embed="rId4">
            <a:extLst>
              <a:ext uri="{96DAC541-7B7A-43D3-8B79-37D633B846F1}">
                <asvg:svgBlip xmlns:asvg="http://schemas.microsoft.com/office/drawing/2016/SVG/main" r:embed="rId5"/>
              </a:ext>
            </a:extLst>
          </a:blip>
          <a:stretch>
            <a:fillRect/>
          </a:stretch>
        </p:blipFill>
        <p:spPr>
          <a:xfrm>
            <a:off x="169037" y="227294"/>
            <a:ext cx="1762231" cy="6000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76"/>
        <p:cNvGrpSpPr/>
        <p:nvPr/>
      </p:nvGrpSpPr>
      <p:grpSpPr>
        <a:xfrm>
          <a:off x="0" y="0"/>
          <a:ext cx="0" cy="0"/>
          <a:chOff x="0" y="0"/>
          <a:chExt cx="0" cy="0"/>
        </a:xfrm>
      </p:grpSpPr>
      <p:sp>
        <p:nvSpPr>
          <p:cNvPr id="77" name="Google Shape;77;p5"/>
          <p:cNvSpPr txBox="1">
            <a:spLocks noGrp="1"/>
          </p:cNvSpPr>
          <p:nvPr>
            <p:ph type="title"/>
          </p:nvPr>
        </p:nvSpPr>
        <p:spPr>
          <a:xfrm>
            <a:off x="799591" y="935481"/>
            <a:ext cx="3271666" cy="992313"/>
          </a:xfrm>
          <a:prstGeom prst="rect">
            <a:avLst/>
          </a:prstGeom>
          <a:noFill/>
          <a:ln>
            <a:noFill/>
          </a:ln>
        </p:spPr>
        <p:txBody>
          <a:bodyPr spcFirstLastPara="1" wrap="square" lIns="0" tIns="60950" rIns="0" bIns="0" anchor="t" anchorCtr="0">
            <a:spAutoFit/>
          </a:bodyPr>
          <a:lstStyle/>
          <a:p>
            <a:pPr marL="640715" marR="5080" lvl="0" indent="-628650" algn="l" rtl="0">
              <a:lnSpc>
                <a:spcPct val="107857"/>
              </a:lnSpc>
              <a:spcBef>
                <a:spcPts val="0"/>
              </a:spcBef>
              <a:spcAft>
                <a:spcPts val="0"/>
              </a:spcAft>
              <a:buNone/>
            </a:pPr>
            <a:r>
              <a:rPr lang="en-US" sz="2800" b="1" dirty="0"/>
              <a:t>Where does YOUR focus lie?</a:t>
            </a:r>
            <a:endParaRPr sz="2800" b="1" dirty="0"/>
          </a:p>
        </p:txBody>
      </p:sp>
      <p:grpSp>
        <p:nvGrpSpPr>
          <p:cNvPr id="78" name="Google Shape;78;p5"/>
          <p:cNvGrpSpPr/>
          <p:nvPr/>
        </p:nvGrpSpPr>
        <p:grpSpPr>
          <a:xfrm>
            <a:off x="0" y="0"/>
            <a:ext cx="4318000" cy="6858000"/>
            <a:chOff x="0" y="0"/>
            <a:chExt cx="4318000" cy="6858000"/>
          </a:xfrm>
        </p:grpSpPr>
        <p:pic>
          <p:nvPicPr>
            <p:cNvPr id="79" name="Google Shape;79;p5"/>
            <p:cNvPicPr preferRelativeResize="0"/>
            <p:nvPr/>
          </p:nvPicPr>
          <p:blipFill rotWithShape="1">
            <a:blip r:embed="rId3">
              <a:alphaModFix/>
            </a:blip>
            <a:srcRect/>
            <a:stretch/>
          </p:blipFill>
          <p:spPr>
            <a:xfrm>
              <a:off x="0" y="2769106"/>
              <a:ext cx="4277867" cy="4088891"/>
            </a:xfrm>
            <a:prstGeom prst="rect">
              <a:avLst/>
            </a:prstGeom>
            <a:noFill/>
            <a:ln>
              <a:noFill/>
            </a:ln>
          </p:spPr>
        </p:pic>
        <p:sp>
          <p:nvSpPr>
            <p:cNvPr id="80" name="Google Shape;80;p5"/>
            <p:cNvSpPr/>
            <p:nvPr/>
          </p:nvSpPr>
          <p:spPr>
            <a:xfrm>
              <a:off x="0" y="0"/>
              <a:ext cx="4318000" cy="6858000"/>
            </a:xfrm>
            <a:custGeom>
              <a:avLst/>
              <a:gdLst/>
              <a:ahLst/>
              <a:cxnLst/>
              <a:rect l="l" t="t" r="r" b="b"/>
              <a:pathLst>
                <a:path w="4318000" h="6858000" extrusionOk="0">
                  <a:moveTo>
                    <a:pt x="4317492" y="0"/>
                  </a:moveTo>
                  <a:lnTo>
                    <a:pt x="4253484" y="0"/>
                  </a:lnTo>
                  <a:lnTo>
                    <a:pt x="4253484" y="2769108"/>
                  </a:lnTo>
                  <a:lnTo>
                    <a:pt x="0" y="2769108"/>
                  </a:lnTo>
                  <a:lnTo>
                    <a:pt x="0" y="2833116"/>
                  </a:lnTo>
                  <a:lnTo>
                    <a:pt x="4253484" y="2833116"/>
                  </a:lnTo>
                  <a:lnTo>
                    <a:pt x="4253484" y="6858000"/>
                  </a:lnTo>
                  <a:lnTo>
                    <a:pt x="4317492" y="6858000"/>
                  </a:lnTo>
                  <a:lnTo>
                    <a:pt x="4317492" y="0"/>
                  </a:lnTo>
                  <a:close/>
                </a:path>
              </a:pathLst>
            </a:custGeom>
            <a:solidFill>
              <a:srgbClr val="212A35"/>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81" name="Google Shape;81;p5"/>
          <p:cNvSpPr txBox="1">
            <a:spLocks noGrp="1"/>
          </p:cNvSpPr>
          <p:nvPr>
            <p:ph type="body" idx="1"/>
          </p:nvPr>
        </p:nvSpPr>
        <p:spPr>
          <a:xfrm>
            <a:off x="4521202" y="169072"/>
            <a:ext cx="6705600" cy="4294114"/>
          </a:xfrm>
          <a:prstGeom prst="rect">
            <a:avLst/>
          </a:prstGeom>
          <a:noFill/>
          <a:ln>
            <a:noFill/>
          </a:ln>
        </p:spPr>
        <p:txBody>
          <a:bodyPr spcFirstLastPara="1" wrap="square" lIns="0" tIns="13325" rIns="0" bIns="0" anchor="t" anchorCtr="0">
            <a:spAutoFit/>
          </a:bodyPr>
          <a:lstStyle/>
          <a:p>
            <a:pPr marL="12700" lvl="0" indent="0" algn="just" rtl="0">
              <a:lnSpc>
                <a:spcPct val="100000"/>
              </a:lnSpc>
              <a:spcBef>
                <a:spcPts val="0"/>
              </a:spcBef>
              <a:spcAft>
                <a:spcPts val="0"/>
              </a:spcAft>
              <a:buNone/>
            </a:pPr>
            <a:r>
              <a:rPr lang="en-US" sz="2800" dirty="0"/>
              <a:t>STEP 2: What engages or inspires YOU?</a:t>
            </a:r>
            <a:endParaRPr sz="2800" dirty="0"/>
          </a:p>
          <a:p>
            <a:pPr marL="0" lvl="0" indent="0" rtl="0">
              <a:lnSpc>
                <a:spcPct val="100000"/>
              </a:lnSpc>
              <a:spcBef>
                <a:spcPts val="1720"/>
              </a:spcBef>
              <a:spcAft>
                <a:spcPts val="0"/>
              </a:spcAft>
              <a:buNone/>
            </a:pPr>
            <a:r>
              <a:rPr lang="en-US" sz="2800" dirty="0"/>
              <a:t>Let’s sketch this out with a list/ </a:t>
            </a:r>
            <a:r>
              <a:rPr lang="en-US" sz="2800" dirty="0" err="1"/>
              <a:t>mindmap</a:t>
            </a:r>
            <a:r>
              <a:rPr lang="en-US" sz="2800" dirty="0"/>
              <a:t>/ doodle </a:t>
            </a:r>
            <a:r>
              <a:rPr lang="en-US" sz="1600" dirty="0"/>
              <a:t>(digital/physical – whatever suits!)</a:t>
            </a:r>
            <a:endParaRPr sz="1600" dirty="0"/>
          </a:p>
          <a:p>
            <a:pPr marL="12700" marR="5080" lvl="0" indent="0" rtl="0">
              <a:lnSpc>
                <a:spcPct val="90000"/>
              </a:lnSpc>
              <a:spcBef>
                <a:spcPts val="0"/>
              </a:spcBef>
              <a:spcAft>
                <a:spcPts val="0"/>
              </a:spcAft>
              <a:buNone/>
            </a:pPr>
            <a:endParaRPr lang="en-US" b="0" dirty="0">
              <a:latin typeface="Calibri"/>
              <a:ea typeface="Calibri"/>
              <a:cs typeface="Calibri"/>
              <a:sym typeface="Calibri"/>
            </a:endParaRPr>
          </a:p>
          <a:p>
            <a:pPr marL="12700" marR="5080" lvl="0" indent="0" rtl="0">
              <a:lnSpc>
                <a:spcPct val="90000"/>
              </a:lnSpc>
              <a:spcBef>
                <a:spcPts val="0"/>
              </a:spcBef>
              <a:spcAft>
                <a:spcPts val="0"/>
              </a:spcAft>
              <a:buNone/>
            </a:pPr>
            <a:r>
              <a:rPr lang="en-US" b="0" dirty="0">
                <a:latin typeface="Calibri"/>
                <a:ea typeface="Calibri"/>
                <a:cs typeface="Calibri"/>
                <a:sym typeface="Calibri"/>
              </a:rPr>
              <a:t>Think interests and home life: music, languages, art, film, media, sciences, politics, environment, theatre, technology, social media, sport ... to name a few.</a:t>
            </a:r>
          </a:p>
          <a:p>
            <a:pPr marL="12700" marR="5080" lvl="0" indent="0" rtl="0">
              <a:lnSpc>
                <a:spcPct val="90000"/>
              </a:lnSpc>
              <a:spcBef>
                <a:spcPts val="0"/>
              </a:spcBef>
              <a:spcAft>
                <a:spcPts val="0"/>
              </a:spcAft>
              <a:buNone/>
            </a:pPr>
            <a:endParaRPr lang="en-US" b="0" dirty="0"/>
          </a:p>
          <a:p>
            <a:pPr marL="12700" marR="5080" lvl="0" indent="0" rtl="0">
              <a:lnSpc>
                <a:spcPct val="90000"/>
              </a:lnSpc>
              <a:spcBef>
                <a:spcPts val="0"/>
              </a:spcBef>
              <a:spcAft>
                <a:spcPts val="0"/>
              </a:spcAft>
              <a:buNone/>
            </a:pPr>
            <a:r>
              <a:rPr lang="en-US" dirty="0"/>
              <a:t>Think of the </a:t>
            </a:r>
            <a:r>
              <a:rPr lang="en-US" dirty="0">
                <a:solidFill>
                  <a:srgbClr val="00B050"/>
                </a:solidFill>
              </a:rPr>
              <a:t>CONTEXTS</a:t>
            </a:r>
            <a:r>
              <a:rPr lang="en-US" dirty="0"/>
              <a:t> you are working in more and more: </a:t>
            </a:r>
          </a:p>
          <a:p>
            <a:pPr marL="12700" marR="5080" lvl="0" indent="0" rtl="0">
              <a:lnSpc>
                <a:spcPct val="90000"/>
              </a:lnSpc>
              <a:spcBef>
                <a:spcPts val="0"/>
              </a:spcBef>
              <a:spcAft>
                <a:spcPts val="0"/>
              </a:spcAft>
              <a:buNone/>
            </a:pPr>
            <a:endParaRPr lang="en-US" dirty="0"/>
          </a:p>
          <a:p>
            <a:pPr marL="12700" marR="5080" lvl="0" indent="0" rtl="0">
              <a:lnSpc>
                <a:spcPct val="90000"/>
              </a:lnSpc>
              <a:spcBef>
                <a:spcPts val="0"/>
              </a:spcBef>
              <a:spcAft>
                <a:spcPts val="0"/>
              </a:spcAft>
              <a:buNone/>
            </a:pPr>
            <a:r>
              <a:rPr lang="en-US" b="0" dirty="0"/>
              <a:t>Career-related studies, DP subjects, Community Engagement, Language and Cultural Studies, PPS, Reflective Project, personal life, professional life, informal learning. </a:t>
            </a:r>
            <a:endParaRPr dirty="0"/>
          </a:p>
        </p:txBody>
      </p:sp>
      <p:pic>
        <p:nvPicPr>
          <p:cNvPr id="2" name="Graphic 1">
            <a:extLst>
              <a:ext uri="{FF2B5EF4-FFF2-40B4-BE49-F238E27FC236}">
                <a16:creationId xmlns:a16="http://schemas.microsoft.com/office/drawing/2014/main" id="{A90C064B-F127-D316-AC0B-E873126F0CCE}"/>
              </a:ext>
            </a:extLst>
          </p:cNvPr>
          <p:cNvPicPr>
            <a:picLocks noGrp="1" noRot="1" noMove="1" noResize="1" noEditPoints="1" noAdjustHandles="1" noChangeArrowheads="1" noChangeShapeType="1" noCrop="1"/>
          </p:cNvPicPr>
          <p:nvPr/>
        </p:nvPicPr>
        <p:blipFill>
          <a:blip r:embed="rId4">
            <a:extLst>
              <a:ext uri="{96DAC541-7B7A-43D3-8B79-37D633B846F1}">
                <asvg:svgBlip xmlns:asvg="http://schemas.microsoft.com/office/drawing/2016/SVG/main" r:embed="rId5"/>
              </a:ext>
            </a:extLst>
          </a:blip>
          <a:stretch>
            <a:fillRect/>
          </a:stretch>
        </p:blipFill>
        <p:spPr>
          <a:xfrm>
            <a:off x="2309026" y="6083809"/>
            <a:ext cx="1762231" cy="6000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85"/>
        <p:cNvGrpSpPr/>
        <p:nvPr/>
      </p:nvGrpSpPr>
      <p:grpSpPr>
        <a:xfrm>
          <a:off x="0" y="0"/>
          <a:ext cx="0" cy="0"/>
          <a:chOff x="0" y="0"/>
          <a:chExt cx="0" cy="0"/>
        </a:xfrm>
      </p:grpSpPr>
      <p:grpSp>
        <p:nvGrpSpPr>
          <p:cNvPr id="86" name="Google Shape;86;p6"/>
          <p:cNvGrpSpPr/>
          <p:nvPr/>
        </p:nvGrpSpPr>
        <p:grpSpPr>
          <a:xfrm>
            <a:off x="0" y="0"/>
            <a:ext cx="12192000" cy="6857998"/>
            <a:chOff x="0" y="0"/>
            <a:chExt cx="12192000" cy="6857998"/>
          </a:xfrm>
        </p:grpSpPr>
        <p:pic>
          <p:nvPicPr>
            <p:cNvPr id="87" name="Google Shape;87;p6"/>
            <p:cNvPicPr preferRelativeResize="0"/>
            <p:nvPr/>
          </p:nvPicPr>
          <p:blipFill rotWithShape="1">
            <a:blip r:embed="rId3">
              <a:alphaModFix/>
            </a:blip>
            <a:srcRect/>
            <a:stretch/>
          </p:blipFill>
          <p:spPr>
            <a:xfrm>
              <a:off x="0" y="0"/>
              <a:ext cx="12192000" cy="6857998"/>
            </a:xfrm>
            <a:prstGeom prst="rect">
              <a:avLst/>
            </a:prstGeom>
            <a:noFill/>
            <a:ln>
              <a:noFill/>
            </a:ln>
          </p:spPr>
        </p:pic>
        <p:sp>
          <p:nvSpPr>
            <p:cNvPr id="89" name="Google Shape;89;p6"/>
            <p:cNvSpPr/>
            <p:nvPr/>
          </p:nvSpPr>
          <p:spPr>
            <a:xfrm>
              <a:off x="6474332" y="548716"/>
              <a:ext cx="5372100" cy="5514340"/>
            </a:xfrm>
            <a:custGeom>
              <a:avLst/>
              <a:gdLst/>
              <a:ahLst/>
              <a:cxnLst/>
              <a:rect l="l" t="t" r="r" b="b"/>
              <a:pathLst>
                <a:path w="5372100" h="5514340" extrusionOk="0">
                  <a:moveTo>
                    <a:pt x="5372100" y="0"/>
                  </a:moveTo>
                  <a:lnTo>
                    <a:pt x="0" y="0"/>
                  </a:lnTo>
                  <a:lnTo>
                    <a:pt x="0" y="5112308"/>
                  </a:lnTo>
                  <a:lnTo>
                    <a:pt x="20332" y="5113096"/>
                  </a:lnTo>
                  <a:lnTo>
                    <a:pt x="64688" y="5122260"/>
                  </a:lnTo>
                  <a:lnTo>
                    <a:pt x="107869" y="5134357"/>
                  </a:lnTo>
                  <a:lnTo>
                    <a:pt x="148661" y="5142665"/>
                  </a:lnTo>
                  <a:lnTo>
                    <a:pt x="185851" y="5140464"/>
                  </a:lnTo>
                  <a:lnTo>
                    <a:pt x="198632" y="5141121"/>
                  </a:lnTo>
                  <a:lnTo>
                    <a:pt x="268236" y="5163743"/>
                  </a:lnTo>
                  <a:lnTo>
                    <a:pt x="272707" y="5175732"/>
                  </a:lnTo>
                  <a:lnTo>
                    <a:pt x="297662" y="5181333"/>
                  </a:lnTo>
                  <a:lnTo>
                    <a:pt x="319890" y="5194444"/>
                  </a:lnTo>
                  <a:lnTo>
                    <a:pt x="328373" y="5198816"/>
                  </a:lnTo>
                  <a:lnTo>
                    <a:pt x="337108" y="5202770"/>
                  </a:lnTo>
                  <a:lnTo>
                    <a:pt x="359778" y="5187337"/>
                  </a:lnTo>
                  <a:lnTo>
                    <a:pt x="393642" y="5196403"/>
                  </a:lnTo>
                  <a:lnTo>
                    <a:pt x="422944" y="5205862"/>
                  </a:lnTo>
                  <a:lnTo>
                    <a:pt x="431927" y="5191607"/>
                  </a:lnTo>
                  <a:lnTo>
                    <a:pt x="461350" y="5196327"/>
                  </a:lnTo>
                  <a:lnTo>
                    <a:pt x="477942" y="5193647"/>
                  </a:lnTo>
                  <a:lnTo>
                    <a:pt x="488651" y="5190369"/>
                  </a:lnTo>
                  <a:lnTo>
                    <a:pt x="500430" y="5193296"/>
                  </a:lnTo>
                  <a:lnTo>
                    <a:pt x="505155" y="5196789"/>
                  </a:lnTo>
                  <a:lnTo>
                    <a:pt x="507911" y="5204841"/>
                  </a:lnTo>
                  <a:lnTo>
                    <a:pt x="519544" y="5208905"/>
                  </a:lnTo>
                  <a:lnTo>
                    <a:pt x="529818" y="5218620"/>
                  </a:lnTo>
                  <a:lnTo>
                    <a:pt x="573914" y="5221706"/>
                  </a:lnTo>
                  <a:lnTo>
                    <a:pt x="620053" y="5230360"/>
                  </a:lnTo>
                  <a:lnTo>
                    <a:pt x="667560" y="5242725"/>
                  </a:lnTo>
                  <a:lnTo>
                    <a:pt x="763986" y="5271163"/>
                  </a:lnTo>
                  <a:lnTo>
                    <a:pt x="811557" y="5283521"/>
                  </a:lnTo>
                  <a:lnTo>
                    <a:pt x="857800" y="5292163"/>
                  </a:lnTo>
                  <a:lnTo>
                    <a:pt x="902042" y="5295232"/>
                  </a:lnTo>
                  <a:lnTo>
                    <a:pt x="943610" y="5290870"/>
                  </a:lnTo>
                  <a:lnTo>
                    <a:pt x="1138174" y="5262651"/>
                  </a:lnTo>
                  <a:lnTo>
                    <a:pt x="1155856" y="5254831"/>
                  </a:lnTo>
                  <a:lnTo>
                    <a:pt x="1176194" y="5252386"/>
                  </a:lnTo>
                  <a:lnTo>
                    <a:pt x="1214882" y="5263515"/>
                  </a:lnTo>
                  <a:lnTo>
                    <a:pt x="1224280" y="5271909"/>
                  </a:lnTo>
                  <a:lnTo>
                    <a:pt x="1263183" y="5256568"/>
                  </a:lnTo>
                  <a:lnTo>
                    <a:pt x="1291478" y="5253137"/>
                  </a:lnTo>
                  <a:lnTo>
                    <a:pt x="1314273" y="5251323"/>
                  </a:lnTo>
                  <a:lnTo>
                    <a:pt x="1336675" y="5240832"/>
                  </a:lnTo>
                  <a:lnTo>
                    <a:pt x="1388320" y="5247932"/>
                  </a:lnTo>
                  <a:lnTo>
                    <a:pt x="1430083" y="5259689"/>
                  </a:lnTo>
                  <a:lnTo>
                    <a:pt x="1463083" y="5267050"/>
                  </a:lnTo>
                  <a:lnTo>
                    <a:pt x="1488439" y="5260962"/>
                  </a:lnTo>
                  <a:lnTo>
                    <a:pt x="1515860" y="5271647"/>
                  </a:lnTo>
                  <a:lnTo>
                    <a:pt x="1543970" y="5285139"/>
                  </a:lnTo>
                  <a:lnTo>
                    <a:pt x="1572414" y="5292969"/>
                  </a:lnTo>
                  <a:lnTo>
                    <a:pt x="1600835" y="5286667"/>
                  </a:lnTo>
                  <a:lnTo>
                    <a:pt x="1606657" y="5295188"/>
                  </a:lnTo>
                  <a:lnTo>
                    <a:pt x="1625219" y="5293163"/>
                  </a:lnTo>
                  <a:lnTo>
                    <a:pt x="1647590" y="5290356"/>
                  </a:lnTo>
                  <a:lnTo>
                    <a:pt x="1664843" y="5296535"/>
                  </a:lnTo>
                  <a:lnTo>
                    <a:pt x="1673806" y="5304632"/>
                  </a:lnTo>
                  <a:lnTo>
                    <a:pt x="1685020" y="5307498"/>
                  </a:lnTo>
                  <a:lnTo>
                    <a:pt x="1697543" y="5307939"/>
                  </a:lnTo>
                  <a:lnTo>
                    <a:pt x="1710436" y="5308765"/>
                  </a:lnTo>
                  <a:lnTo>
                    <a:pt x="1733204" y="5316562"/>
                  </a:lnTo>
                  <a:lnTo>
                    <a:pt x="1768284" y="5319221"/>
                  </a:lnTo>
                  <a:lnTo>
                    <a:pt x="1804697" y="5317650"/>
                  </a:lnTo>
                  <a:lnTo>
                    <a:pt x="1831467" y="5312752"/>
                  </a:lnTo>
                  <a:lnTo>
                    <a:pt x="1872397" y="5301856"/>
                  </a:lnTo>
                  <a:lnTo>
                    <a:pt x="1915742" y="5303868"/>
                  </a:lnTo>
                  <a:lnTo>
                    <a:pt x="1958916" y="5310855"/>
                  </a:lnTo>
                  <a:lnTo>
                    <a:pt x="1999334" y="5314882"/>
                  </a:lnTo>
                  <a:lnTo>
                    <a:pt x="2034413" y="5308015"/>
                  </a:lnTo>
                  <a:lnTo>
                    <a:pt x="2076991" y="5309537"/>
                  </a:lnTo>
                  <a:lnTo>
                    <a:pt x="2113010" y="5321477"/>
                  </a:lnTo>
                  <a:lnTo>
                    <a:pt x="2145766" y="5337465"/>
                  </a:lnTo>
                  <a:lnTo>
                    <a:pt x="2178558" y="5351132"/>
                  </a:lnTo>
                  <a:lnTo>
                    <a:pt x="2196240" y="5332939"/>
                  </a:lnTo>
                  <a:lnTo>
                    <a:pt x="2227722" y="5337729"/>
                  </a:lnTo>
                  <a:lnTo>
                    <a:pt x="2255228" y="5343483"/>
                  </a:lnTo>
                  <a:lnTo>
                    <a:pt x="2260981" y="5328183"/>
                  </a:lnTo>
                  <a:lnTo>
                    <a:pt x="2293604" y="5327965"/>
                  </a:lnTo>
                  <a:lnTo>
                    <a:pt x="2308225" y="5321012"/>
                  </a:lnTo>
                  <a:lnTo>
                    <a:pt x="2321988" y="5321305"/>
                  </a:lnTo>
                  <a:lnTo>
                    <a:pt x="2352040" y="5342826"/>
                  </a:lnTo>
                  <a:lnTo>
                    <a:pt x="2402578" y="5338990"/>
                  </a:lnTo>
                  <a:lnTo>
                    <a:pt x="2455589" y="5340296"/>
                  </a:lnTo>
                  <a:lnTo>
                    <a:pt x="2563927" y="5347761"/>
                  </a:lnTo>
                  <a:lnTo>
                    <a:pt x="2616705" y="5348634"/>
                  </a:lnTo>
                  <a:lnTo>
                    <a:pt x="2666854" y="5344077"/>
                  </a:lnTo>
                  <a:lnTo>
                    <a:pt x="2713101" y="5331447"/>
                  </a:lnTo>
                  <a:lnTo>
                    <a:pt x="2946273" y="5316804"/>
                  </a:lnTo>
                  <a:lnTo>
                    <a:pt x="2978658" y="5311622"/>
                  </a:lnTo>
                  <a:lnTo>
                    <a:pt x="2979166" y="5308447"/>
                  </a:lnTo>
                  <a:lnTo>
                    <a:pt x="2980309" y="5306466"/>
                  </a:lnTo>
                  <a:lnTo>
                    <a:pt x="2981960" y="5306479"/>
                  </a:lnTo>
                  <a:lnTo>
                    <a:pt x="2984246" y="5307584"/>
                  </a:lnTo>
                  <a:lnTo>
                    <a:pt x="2988183" y="5310098"/>
                  </a:lnTo>
                  <a:lnTo>
                    <a:pt x="2994279" y="5309120"/>
                  </a:lnTo>
                  <a:lnTo>
                    <a:pt x="3010789" y="5307291"/>
                  </a:lnTo>
                  <a:lnTo>
                    <a:pt x="3017520" y="5301500"/>
                  </a:lnTo>
                  <a:lnTo>
                    <a:pt x="3099942" y="5302504"/>
                  </a:lnTo>
                  <a:lnTo>
                    <a:pt x="3124073" y="5294693"/>
                  </a:lnTo>
                  <a:lnTo>
                    <a:pt x="3140565" y="5290940"/>
                  </a:lnTo>
                  <a:lnTo>
                    <a:pt x="3156759" y="5289632"/>
                  </a:lnTo>
                  <a:lnTo>
                    <a:pt x="3172454" y="5291810"/>
                  </a:lnTo>
                  <a:lnTo>
                    <a:pt x="3187446" y="5298516"/>
                  </a:lnTo>
                  <a:lnTo>
                    <a:pt x="3195093" y="5290653"/>
                  </a:lnTo>
                  <a:lnTo>
                    <a:pt x="3215386" y="5294390"/>
                  </a:lnTo>
                  <a:lnTo>
                    <a:pt x="3239773" y="5299253"/>
                  </a:lnTo>
                  <a:lnTo>
                    <a:pt x="3259709" y="5294769"/>
                  </a:lnTo>
                  <a:lnTo>
                    <a:pt x="3270849" y="5287625"/>
                  </a:lnTo>
                  <a:lnTo>
                    <a:pt x="3283680" y="5285852"/>
                  </a:lnTo>
                  <a:lnTo>
                    <a:pt x="3297606" y="5286591"/>
                  </a:lnTo>
                  <a:lnTo>
                    <a:pt x="3312033" y="5286984"/>
                  </a:lnTo>
                  <a:lnTo>
                    <a:pt x="3338339" y="5281430"/>
                  </a:lnTo>
                  <a:lnTo>
                    <a:pt x="3377612" y="5282098"/>
                  </a:lnTo>
                  <a:lnTo>
                    <a:pt x="3417814" y="5287066"/>
                  </a:lnTo>
                  <a:lnTo>
                    <a:pt x="3446907" y="5294414"/>
                  </a:lnTo>
                  <a:lnTo>
                    <a:pt x="3490775" y="5309002"/>
                  </a:lnTo>
                  <a:lnTo>
                    <a:pt x="3539113" y="5311082"/>
                  </a:lnTo>
                  <a:lnTo>
                    <a:pt x="3587944" y="5308237"/>
                  </a:lnTo>
                  <a:lnTo>
                    <a:pt x="3633294" y="5308053"/>
                  </a:lnTo>
                  <a:lnTo>
                    <a:pt x="3671189" y="5318112"/>
                  </a:lnTo>
                  <a:lnTo>
                    <a:pt x="3683771" y="5320117"/>
                  </a:lnTo>
                  <a:lnTo>
                    <a:pt x="3695842" y="5321133"/>
                  </a:lnTo>
                  <a:lnTo>
                    <a:pt x="3707461" y="5321260"/>
                  </a:lnTo>
                  <a:lnTo>
                    <a:pt x="3718687" y="5320601"/>
                  </a:lnTo>
                  <a:lnTo>
                    <a:pt x="3766185" y="5301932"/>
                  </a:lnTo>
                  <a:lnTo>
                    <a:pt x="3792092" y="5301678"/>
                  </a:lnTo>
                  <a:lnTo>
                    <a:pt x="3817747" y="5293591"/>
                  </a:lnTo>
                  <a:lnTo>
                    <a:pt x="3827327" y="5291110"/>
                  </a:lnTo>
                  <a:lnTo>
                    <a:pt x="3837051" y="5289080"/>
                  </a:lnTo>
                  <a:lnTo>
                    <a:pt x="3854108" y="5308694"/>
                  </a:lnTo>
                  <a:lnTo>
                    <a:pt x="3889692" y="5306922"/>
                  </a:lnTo>
                  <a:lnTo>
                    <a:pt x="3920990" y="5303823"/>
                  </a:lnTo>
                  <a:lnTo>
                    <a:pt x="3925189" y="5319458"/>
                  </a:lnTo>
                  <a:lnTo>
                    <a:pt x="3955147" y="5320975"/>
                  </a:lnTo>
                  <a:lnTo>
                    <a:pt x="3970353" y="5326994"/>
                  </a:lnTo>
                  <a:lnTo>
                    <a:pt x="3979677" y="5332372"/>
                  </a:lnTo>
                  <a:lnTo>
                    <a:pt x="3991991" y="5331968"/>
                  </a:lnTo>
                  <a:lnTo>
                    <a:pt x="3997705" y="5329580"/>
                  </a:lnTo>
                  <a:lnTo>
                    <a:pt x="4002786" y="5322354"/>
                  </a:lnTo>
                  <a:lnTo>
                    <a:pt x="4015359" y="5320830"/>
                  </a:lnTo>
                  <a:lnTo>
                    <a:pt x="4028313" y="5313553"/>
                  </a:lnTo>
                  <a:lnTo>
                    <a:pt x="4076649" y="5321326"/>
                  </a:lnTo>
                  <a:lnTo>
                    <a:pt x="4127805" y="5325155"/>
                  </a:lnTo>
                  <a:lnTo>
                    <a:pt x="4180586" y="5326707"/>
                  </a:lnTo>
                  <a:lnTo>
                    <a:pt x="4233798" y="5327648"/>
                  </a:lnTo>
                  <a:lnTo>
                    <a:pt x="4286249" y="5329646"/>
                  </a:lnTo>
                  <a:lnTo>
                    <a:pt x="4336744" y="5334368"/>
                  </a:lnTo>
                  <a:lnTo>
                    <a:pt x="4384090" y="5343480"/>
                  </a:lnTo>
                  <a:lnTo>
                    <a:pt x="4427093" y="5358650"/>
                  </a:lnTo>
                  <a:lnTo>
                    <a:pt x="4506976" y="5396750"/>
                  </a:lnTo>
                  <a:lnTo>
                    <a:pt x="4538071" y="5398800"/>
                  </a:lnTo>
                  <a:lnTo>
                    <a:pt x="4569142" y="5390649"/>
                  </a:lnTo>
                  <a:lnTo>
                    <a:pt x="4600023" y="5385511"/>
                  </a:lnTo>
                  <a:lnTo>
                    <a:pt x="4630547" y="5396598"/>
                  </a:lnTo>
                  <a:lnTo>
                    <a:pt x="4645173" y="5407814"/>
                  </a:lnTo>
                  <a:lnTo>
                    <a:pt x="4664027" y="5414375"/>
                  </a:lnTo>
                  <a:lnTo>
                    <a:pt x="4704842" y="5411597"/>
                  </a:lnTo>
                  <a:lnTo>
                    <a:pt x="4716653" y="5405424"/>
                  </a:lnTo>
                  <a:lnTo>
                    <a:pt x="4749488" y="5428293"/>
                  </a:lnTo>
                  <a:lnTo>
                    <a:pt x="4775787" y="5437452"/>
                  </a:lnTo>
                  <a:lnTo>
                    <a:pt x="4797252" y="5443913"/>
                  </a:lnTo>
                  <a:lnTo>
                    <a:pt x="4815586" y="5458688"/>
                  </a:lnTo>
                  <a:lnTo>
                    <a:pt x="4867751" y="5462481"/>
                  </a:lnTo>
                  <a:lnTo>
                    <a:pt x="4911820" y="5459733"/>
                  </a:lnTo>
                  <a:lnTo>
                    <a:pt x="4946030" y="5459427"/>
                  </a:lnTo>
                  <a:lnTo>
                    <a:pt x="4968621" y="5470550"/>
                  </a:lnTo>
                  <a:lnTo>
                    <a:pt x="4998503" y="5465876"/>
                  </a:lnTo>
                  <a:lnTo>
                    <a:pt x="5029946" y="5458634"/>
                  </a:lnTo>
                  <a:lnTo>
                    <a:pt x="5059935" y="5456941"/>
                  </a:lnTo>
                  <a:lnTo>
                    <a:pt x="5085461" y="5468912"/>
                  </a:lnTo>
                  <a:lnTo>
                    <a:pt x="5093745" y="5461875"/>
                  </a:lnTo>
                  <a:lnTo>
                    <a:pt x="5111067" y="5467664"/>
                  </a:lnTo>
                  <a:lnTo>
                    <a:pt x="5131841" y="5474991"/>
                  </a:lnTo>
                  <a:lnTo>
                    <a:pt x="5150485" y="5472569"/>
                  </a:lnTo>
                  <a:lnTo>
                    <a:pt x="5161698" y="5466593"/>
                  </a:lnTo>
                  <a:lnTo>
                    <a:pt x="5173424" y="5466138"/>
                  </a:lnTo>
                  <a:lnTo>
                    <a:pt x="5185650" y="5468295"/>
                  </a:lnTo>
                  <a:lnTo>
                    <a:pt x="5198364" y="5470156"/>
                  </a:lnTo>
                  <a:lnTo>
                    <a:pt x="5222787" y="5467320"/>
                  </a:lnTo>
                  <a:lnTo>
                    <a:pt x="5257546" y="5471996"/>
                  </a:lnTo>
                  <a:lnTo>
                    <a:pt x="5292304" y="5481041"/>
                  </a:lnTo>
                  <a:lnTo>
                    <a:pt x="5316728" y="5491314"/>
                  </a:lnTo>
                  <a:lnTo>
                    <a:pt x="5327060" y="5498969"/>
                  </a:lnTo>
                  <a:lnTo>
                    <a:pt x="5338333" y="5504972"/>
                  </a:lnTo>
                  <a:lnTo>
                    <a:pt x="5350392" y="5509543"/>
                  </a:lnTo>
                  <a:lnTo>
                    <a:pt x="5363083" y="5512904"/>
                  </a:lnTo>
                  <a:lnTo>
                    <a:pt x="5372100" y="5513832"/>
                  </a:lnTo>
                  <a:lnTo>
                    <a:pt x="537210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90" name="Google Shape;90;p6"/>
          <p:cNvSpPr txBox="1">
            <a:spLocks noGrp="1"/>
          </p:cNvSpPr>
          <p:nvPr>
            <p:ph type="title"/>
          </p:nvPr>
        </p:nvSpPr>
        <p:spPr>
          <a:xfrm>
            <a:off x="6340420" y="82963"/>
            <a:ext cx="5300217" cy="1423961"/>
          </a:xfrm>
          <a:prstGeom prst="rect">
            <a:avLst/>
          </a:prstGeom>
          <a:noFill/>
          <a:ln>
            <a:noFill/>
          </a:ln>
        </p:spPr>
        <p:txBody>
          <a:bodyPr spcFirstLastPara="1" wrap="square" lIns="0" tIns="861550" rIns="0" bIns="0" anchor="t" anchorCtr="0">
            <a:spAutoFit/>
          </a:bodyPr>
          <a:lstStyle/>
          <a:p>
            <a:pPr marL="511809" lvl="0" indent="0" algn="l" rtl="0">
              <a:lnSpc>
                <a:spcPct val="100000"/>
              </a:lnSpc>
              <a:spcBef>
                <a:spcPts val="0"/>
              </a:spcBef>
              <a:spcAft>
                <a:spcPts val="0"/>
              </a:spcAft>
              <a:buNone/>
            </a:pPr>
            <a:r>
              <a:rPr lang="en-US" sz="3600" dirty="0"/>
              <a:t>Have you considered …</a:t>
            </a:r>
            <a:endParaRPr sz="3600" dirty="0"/>
          </a:p>
        </p:txBody>
      </p:sp>
      <p:pic>
        <p:nvPicPr>
          <p:cNvPr id="91" name="Google Shape;91;p6"/>
          <p:cNvPicPr preferRelativeResize="0"/>
          <p:nvPr/>
        </p:nvPicPr>
        <p:blipFill rotWithShape="1">
          <a:blip r:embed="rId4">
            <a:alphaModFix/>
          </a:blip>
          <a:srcRect/>
          <a:stretch/>
        </p:blipFill>
        <p:spPr>
          <a:xfrm>
            <a:off x="9236309" y="333445"/>
            <a:ext cx="1707642" cy="430542"/>
          </a:xfrm>
          <a:prstGeom prst="rect">
            <a:avLst/>
          </a:prstGeom>
          <a:noFill/>
          <a:ln>
            <a:noFill/>
          </a:ln>
        </p:spPr>
      </p:pic>
      <p:sp>
        <p:nvSpPr>
          <p:cNvPr id="92" name="Google Shape;92;p6"/>
          <p:cNvSpPr txBox="1"/>
          <p:nvPr/>
        </p:nvSpPr>
        <p:spPr>
          <a:xfrm>
            <a:off x="7214151" y="2058987"/>
            <a:ext cx="4044315" cy="2740025"/>
          </a:xfrm>
          <a:prstGeom prst="rect">
            <a:avLst/>
          </a:prstGeom>
          <a:noFill/>
          <a:ln>
            <a:noFill/>
          </a:ln>
        </p:spPr>
        <p:txBody>
          <a:bodyPr spcFirstLastPara="1" wrap="square" lIns="0" tIns="13325" rIns="0" bIns="0" anchor="t" anchorCtr="0">
            <a:spAutoFit/>
          </a:bodyPr>
          <a:lstStyle/>
          <a:p>
            <a:pPr marL="12700" lvl="0" indent="0" algn="l" rtl="0">
              <a:lnSpc>
                <a:spcPct val="100000"/>
              </a:lnSpc>
              <a:spcBef>
                <a:spcPts val="0"/>
              </a:spcBef>
              <a:spcAft>
                <a:spcPts val="0"/>
              </a:spcAft>
              <a:buNone/>
            </a:pPr>
            <a:r>
              <a:rPr lang="en-US" sz="2000" b="1" dirty="0">
                <a:latin typeface="Calibri"/>
                <a:ea typeface="Calibri"/>
                <a:cs typeface="Calibri"/>
                <a:sym typeface="Calibri"/>
              </a:rPr>
              <a:t>… The past?</a:t>
            </a:r>
            <a:endParaRPr sz="2000" dirty="0">
              <a:latin typeface="Calibri"/>
              <a:ea typeface="Calibri"/>
              <a:cs typeface="Calibri"/>
              <a:sym typeface="Calibri"/>
            </a:endParaRPr>
          </a:p>
          <a:p>
            <a:pPr marL="0" lvl="0" indent="0" algn="l" rtl="0">
              <a:lnSpc>
                <a:spcPct val="100000"/>
              </a:lnSpc>
              <a:spcBef>
                <a:spcPts val="1485"/>
              </a:spcBef>
              <a:spcAft>
                <a:spcPts val="0"/>
              </a:spcAft>
              <a:buNone/>
            </a:pPr>
            <a:endParaRPr sz="2000" dirty="0">
              <a:latin typeface="Calibri"/>
              <a:ea typeface="Calibri"/>
              <a:cs typeface="Calibri"/>
              <a:sym typeface="Calibri"/>
            </a:endParaRPr>
          </a:p>
          <a:p>
            <a:pPr marL="12700" lvl="0" indent="0" algn="l" rtl="0">
              <a:lnSpc>
                <a:spcPct val="100000"/>
              </a:lnSpc>
              <a:spcBef>
                <a:spcPts val="0"/>
              </a:spcBef>
              <a:spcAft>
                <a:spcPts val="0"/>
              </a:spcAft>
              <a:buNone/>
            </a:pPr>
            <a:r>
              <a:rPr lang="en-US" sz="2000" b="1" dirty="0">
                <a:latin typeface="Calibri"/>
                <a:ea typeface="Calibri"/>
                <a:cs typeface="Calibri"/>
                <a:sym typeface="Calibri"/>
              </a:rPr>
              <a:t>…. The present?</a:t>
            </a:r>
            <a:endParaRPr sz="2000" dirty="0">
              <a:latin typeface="Calibri"/>
              <a:ea typeface="Calibri"/>
              <a:cs typeface="Calibri"/>
              <a:sym typeface="Calibri"/>
            </a:endParaRPr>
          </a:p>
          <a:p>
            <a:pPr marL="0" lvl="0" indent="0" algn="l" rtl="0">
              <a:lnSpc>
                <a:spcPct val="100000"/>
              </a:lnSpc>
              <a:spcBef>
                <a:spcPts val="1470"/>
              </a:spcBef>
              <a:spcAft>
                <a:spcPts val="0"/>
              </a:spcAft>
              <a:buNone/>
            </a:pPr>
            <a:endParaRPr sz="2000" dirty="0">
              <a:latin typeface="Calibri"/>
              <a:ea typeface="Calibri"/>
              <a:cs typeface="Calibri"/>
              <a:sym typeface="Calibri"/>
            </a:endParaRPr>
          </a:p>
          <a:p>
            <a:pPr marL="12700" lvl="0" indent="0" algn="l" rtl="0">
              <a:lnSpc>
                <a:spcPct val="100000"/>
              </a:lnSpc>
              <a:spcBef>
                <a:spcPts val="0"/>
              </a:spcBef>
              <a:spcAft>
                <a:spcPts val="0"/>
              </a:spcAft>
              <a:buNone/>
            </a:pPr>
            <a:r>
              <a:rPr lang="en-US" sz="2000" b="1" dirty="0">
                <a:latin typeface="Calibri"/>
                <a:ea typeface="Calibri"/>
                <a:cs typeface="Calibri"/>
                <a:sym typeface="Calibri"/>
              </a:rPr>
              <a:t>… The future?</a:t>
            </a:r>
            <a:endParaRPr sz="2000" dirty="0">
              <a:latin typeface="Calibri"/>
              <a:ea typeface="Calibri"/>
              <a:cs typeface="Calibri"/>
              <a:sym typeface="Calibri"/>
            </a:endParaRPr>
          </a:p>
          <a:p>
            <a:pPr marL="0" lvl="0" indent="0" algn="l" rtl="0">
              <a:lnSpc>
                <a:spcPct val="100000"/>
              </a:lnSpc>
              <a:spcBef>
                <a:spcPts val="1485"/>
              </a:spcBef>
              <a:spcAft>
                <a:spcPts val="0"/>
              </a:spcAft>
              <a:buNone/>
            </a:pPr>
            <a:endParaRPr sz="2000" dirty="0">
              <a:latin typeface="Calibri"/>
              <a:ea typeface="Calibri"/>
              <a:cs typeface="Calibri"/>
              <a:sym typeface="Calibri"/>
            </a:endParaRPr>
          </a:p>
          <a:p>
            <a:pPr marL="12700" lvl="0" indent="0" algn="l" rtl="0">
              <a:lnSpc>
                <a:spcPct val="100000"/>
              </a:lnSpc>
              <a:spcBef>
                <a:spcPts val="0"/>
              </a:spcBef>
              <a:spcAft>
                <a:spcPts val="0"/>
              </a:spcAft>
              <a:buNone/>
            </a:pPr>
            <a:r>
              <a:rPr lang="en-US" sz="2000" b="1" dirty="0">
                <a:latin typeface="Calibri"/>
                <a:ea typeface="Calibri"/>
                <a:cs typeface="Calibri"/>
                <a:sym typeface="Calibri"/>
              </a:rPr>
              <a:t>What part do they play in your vision?</a:t>
            </a:r>
            <a:endParaRPr sz="2000" dirty="0">
              <a:latin typeface="Calibri"/>
              <a:ea typeface="Calibri"/>
              <a:cs typeface="Calibri"/>
              <a:sym typeface="Calibri"/>
            </a:endParaRPr>
          </a:p>
        </p:txBody>
      </p:sp>
      <p:sp>
        <p:nvSpPr>
          <p:cNvPr id="2" name="Google Shape;89;p6">
            <a:extLst>
              <a:ext uri="{FF2B5EF4-FFF2-40B4-BE49-F238E27FC236}">
                <a16:creationId xmlns:a16="http://schemas.microsoft.com/office/drawing/2014/main" id="{C3996630-86E6-B482-8186-BD2D89D00D8C}"/>
              </a:ext>
            </a:extLst>
          </p:cNvPr>
          <p:cNvSpPr/>
          <p:nvPr/>
        </p:nvSpPr>
        <p:spPr>
          <a:xfrm>
            <a:off x="551116" y="548716"/>
            <a:ext cx="5372100" cy="5514340"/>
          </a:xfrm>
          <a:custGeom>
            <a:avLst/>
            <a:gdLst/>
            <a:ahLst/>
            <a:cxnLst/>
            <a:rect l="l" t="t" r="r" b="b"/>
            <a:pathLst>
              <a:path w="5372100" h="5514340" extrusionOk="0">
                <a:moveTo>
                  <a:pt x="5372100" y="0"/>
                </a:moveTo>
                <a:lnTo>
                  <a:pt x="0" y="0"/>
                </a:lnTo>
                <a:lnTo>
                  <a:pt x="0" y="5112308"/>
                </a:lnTo>
                <a:lnTo>
                  <a:pt x="20332" y="5113096"/>
                </a:lnTo>
                <a:lnTo>
                  <a:pt x="64688" y="5122260"/>
                </a:lnTo>
                <a:lnTo>
                  <a:pt x="107869" y="5134357"/>
                </a:lnTo>
                <a:lnTo>
                  <a:pt x="148661" y="5142665"/>
                </a:lnTo>
                <a:lnTo>
                  <a:pt x="185851" y="5140464"/>
                </a:lnTo>
                <a:lnTo>
                  <a:pt x="198632" y="5141121"/>
                </a:lnTo>
                <a:lnTo>
                  <a:pt x="268236" y="5163743"/>
                </a:lnTo>
                <a:lnTo>
                  <a:pt x="272707" y="5175732"/>
                </a:lnTo>
                <a:lnTo>
                  <a:pt x="297662" y="5181333"/>
                </a:lnTo>
                <a:lnTo>
                  <a:pt x="319890" y="5194444"/>
                </a:lnTo>
                <a:lnTo>
                  <a:pt x="328373" y="5198816"/>
                </a:lnTo>
                <a:lnTo>
                  <a:pt x="337108" y="5202770"/>
                </a:lnTo>
                <a:lnTo>
                  <a:pt x="359778" y="5187337"/>
                </a:lnTo>
                <a:lnTo>
                  <a:pt x="393642" y="5196403"/>
                </a:lnTo>
                <a:lnTo>
                  <a:pt x="422944" y="5205862"/>
                </a:lnTo>
                <a:lnTo>
                  <a:pt x="431927" y="5191607"/>
                </a:lnTo>
                <a:lnTo>
                  <a:pt x="461350" y="5196327"/>
                </a:lnTo>
                <a:lnTo>
                  <a:pt x="477942" y="5193647"/>
                </a:lnTo>
                <a:lnTo>
                  <a:pt x="488651" y="5190369"/>
                </a:lnTo>
                <a:lnTo>
                  <a:pt x="500430" y="5193296"/>
                </a:lnTo>
                <a:lnTo>
                  <a:pt x="505155" y="5196789"/>
                </a:lnTo>
                <a:lnTo>
                  <a:pt x="507911" y="5204841"/>
                </a:lnTo>
                <a:lnTo>
                  <a:pt x="519544" y="5208905"/>
                </a:lnTo>
                <a:lnTo>
                  <a:pt x="529818" y="5218620"/>
                </a:lnTo>
                <a:lnTo>
                  <a:pt x="573914" y="5221706"/>
                </a:lnTo>
                <a:lnTo>
                  <a:pt x="620053" y="5230360"/>
                </a:lnTo>
                <a:lnTo>
                  <a:pt x="667560" y="5242725"/>
                </a:lnTo>
                <a:lnTo>
                  <a:pt x="763986" y="5271163"/>
                </a:lnTo>
                <a:lnTo>
                  <a:pt x="811557" y="5283521"/>
                </a:lnTo>
                <a:lnTo>
                  <a:pt x="857800" y="5292163"/>
                </a:lnTo>
                <a:lnTo>
                  <a:pt x="902042" y="5295232"/>
                </a:lnTo>
                <a:lnTo>
                  <a:pt x="943610" y="5290870"/>
                </a:lnTo>
                <a:lnTo>
                  <a:pt x="1138174" y="5262651"/>
                </a:lnTo>
                <a:lnTo>
                  <a:pt x="1155856" y="5254831"/>
                </a:lnTo>
                <a:lnTo>
                  <a:pt x="1176194" y="5252386"/>
                </a:lnTo>
                <a:lnTo>
                  <a:pt x="1214882" y="5263515"/>
                </a:lnTo>
                <a:lnTo>
                  <a:pt x="1224280" y="5271909"/>
                </a:lnTo>
                <a:lnTo>
                  <a:pt x="1263183" y="5256568"/>
                </a:lnTo>
                <a:lnTo>
                  <a:pt x="1291478" y="5253137"/>
                </a:lnTo>
                <a:lnTo>
                  <a:pt x="1314273" y="5251323"/>
                </a:lnTo>
                <a:lnTo>
                  <a:pt x="1336675" y="5240832"/>
                </a:lnTo>
                <a:lnTo>
                  <a:pt x="1388320" y="5247932"/>
                </a:lnTo>
                <a:lnTo>
                  <a:pt x="1430083" y="5259689"/>
                </a:lnTo>
                <a:lnTo>
                  <a:pt x="1463083" y="5267050"/>
                </a:lnTo>
                <a:lnTo>
                  <a:pt x="1488439" y="5260962"/>
                </a:lnTo>
                <a:lnTo>
                  <a:pt x="1515860" y="5271647"/>
                </a:lnTo>
                <a:lnTo>
                  <a:pt x="1543970" y="5285139"/>
                </a:lnTo>
                <a:lnTo>
                  <a:pt x="1572414" y="5292969"/>
                </a:lnTo>
                <a:lnTo>
                  <a:pt x="1600835" y="5286667"/>
                </a:lnTo>
                <a:lnTo>
                  <a:pt x="1606657" y="5295188"/>
                </a:lnTo>
                <a:lnTo>
                  <a:pt x="1625219" y="5293163"/>
                </a:lnTo>
                <a:lnTo>
                  <a:pt x="1647590" y="5290356"/>
                </a:lnTo>
                <a:lnTo>
                  <a:pt x="1664843" y="5296535"/>
                </a:lnTo>
                <a:lnTo>
                  <a:pt x="1673806" y="5304632"/>
                </a:lnTo>
                <a:lnTo>
                  <a:pt x="1685020" y="5307498"/>
                </a:lnTo>
                <a:lnTo>
                  <a:pt x="1697543" y="5307939"/>
                </a:lnTo>
                <a:lnTo>
                  <a:pt x="1710436" y="5308765"/>
                </a:lnTo>
                <a:lnTo>
                  <a:pt x="1733204" y="5316562"/>
                </a:lnTo>
                <a:lnTo>
                  <a:pt x="1768284" y="5319221"/>
                </a:lnTo>
                <a:lnTo>
                  <a:pt x="1804697" y="5317650"/>
                </a:lnTo>
                <a:lnTo>
                  <a:pt x="1831467" y="5312752"/>
                </a:lnTo>
                <a:lnTo>
                  <a:pt x="1872397" y="5301856"/>
                </a:lnTo>
                <a:lnTo>
                  <a:pt x="1915742" y="5303868"/>
                </a:lnTo>
                <a:lnTo>
                  <a:pt x="1958916" y="5310855"/>
                </a:lnTo>
                <a:lnTo>
                  <a:pt x="1999334" y="5314882"/>
                </a:lnTo>
                <a:lnTo>
                  <a:pt x="2034413" y="5308015"/>
                </a:lnTo>
                <a:lnTo>
                  <a:pt x="2076991" y="5309537"/>
                </a:lnTo>
                <a:lnTo>
                  <a:pt x="2113010" y="5321477"/>
                </a:lnTo>
                <a:lnTo>
                  <a:pt x="2145766" y="5337465"/>
                </a:lnTo>
                <a:lnTo>
                  <a:pt x="2178558" y="5351132"/>
                </a:lnTo>
                <a:lnTo>
                  <a:pt x="2196240" y="5332939"/>
                </a:lnTo>
                <a:lnTo>
                  <a:pt x="2227722" y="5337729"/>
                </a:lnTo>
                <a:lnTo>
                  <a:pt x="2255228" y="5343483"/>
                </a:lnTo>
                <a:lnTo>
                  <a:pt x="2260981" y="5328183"/>
                </a:lnTo>
                <a:lnTo>
                  <a:pt x="2293604" y="5327965"/>
                </a:lnTo>
                <a:lnTo>
                  <a:pt x="2308225" y="5321012"/>
                </a:lnTo>
                <a:lnTo>
                  <a:pt x="2321988" y="5321305"/>
                </a:lnTo>
                <a:lnTo>
                  <a:pt x="2352040" y="5342826"/>
                </a:lnTo>
                <a:lnTo>
                  <a:pt x="2402578" y="5338990"/>
                </a:lnTo>
                <a:lnTo>
                  <a:pt x="2455589" y="5340296"/>
                </a:lnTo>
                <a:lnTo>
                  <a:pt x="2563927" y="5347761"/>
                </a:lnTo>
                <a:lnTo>
                  <a:pt x="2616705" y="5348634"/>
                </a:lnTo>
                <a:lnTo>
                  <a:pt x="2666854" y="5344077"/>
                </a:lnTo>
                <a:lnTo>
                  <a:pt x="2713101" y="5331447"/>
                </a:lnTo>
                <a:lnTo>
                  <a:pt x="2946273" y="5316804"/>
                </a:lnTo>
                <a:lnTo>
                  <a:pt x="2978658" y="5311622"/>
                </a:lnTo>
                <a:lnTo>
                  <a:pt x="2979166" y="5308447"/>
                </a:lnTo>
                <a:lnTo>
                  <a:pt x="2980309" y="5306466"/>
                </a:lnTo>
                <a:lnTo>
                  <a:pt x="2981960" y="5306479"/>
                </a:lnTo>
                <a:lnTo>
                  <a:pt x="2984246" y="5307584"/>
                </a:lnTo>
                <a:lnTo>
                  <a:pt x="2988183" y="5310098"/>
                </a:lnTo>
                <a:lnTo>
                  <a:pt x="2994279" y="5309120"/>
                </a:lnTo>
                <a:lnTo>
                  <a:pt x="3010789" y="5307291"/>
                </a:lnTo>
                <a:lnTo>
                  <a:pt x="3017520" y="5301500"/>
                </a:lnTo>
                <a:lnTo>
                  <a:pt x="3099942" y="5302504"/>
                </a:lnTo>
                <a:lnTo>
                  <a:pt x="3124073" y="5294693"/>
                </a:lnTo>
                <a:lnTo>
                  <a:pt x="3140565" y="5290940"/>
                </a:lnTo>
                <a:lnTo>
                  <a:pt x="3156759" y="5289632"/>
                </a:lnTo>
                <a:lnTo>
                  <a:pt x="3172454" y="5291810"/>
                </a:lnTo>
                <a:lnTo>
                  <a:pt x="3187446" y="5298516"/>
                </a:lnTo>
                <a:lnTo>
                  <a:pt x="3195093" y="5290653"/>
                </a:lnTo>
                <a:lnTo>
                  <a:pt x="3215386" y="5294390"/>
                </a:lnTo>
                <a:lnTo>
                  <a:pt x="3239773" y="5299253"/>
                </a:lnTo>
                <a:lnTo>
                  <a:pt x="3259709" y="5294769"/>
                </a:lnTo>
                <a:lnTo>
                  <a:pt x="3270849" y="5287625"/>
                </a:lnTo>
                <a:lnTo>
                  <a:pt x="3283680" y="5285852"/>
                </a:lnTo>
                <a:lnTo>
                  <a:pt x="3297606" y="5286591"/>
                </a:lnTo>
                <a:lnTo>
                  <a:pt x="3312033" y="5286984"/>
                </a:lnTo>
                <a:lnTo>
                  <a:pt x="3338339" y="5281430"/>
                </a:lnTo>
                <a:lnTo>
                  <a:pt x="3377612" y="5282098"/>
                </a:lnTo>
                <a:lnTo>
                  <a:pt x="3417814" y="5287066"/>
                </a:lnTo>
                <a:lnTo>
                  <a:pt x="3446907" y="5294414"/>
                </a:lnTo>
                <a:lnTo>
                  <a:pt x="3490775" y="5309002"/>
                </a:lnTo>
                <a:lnTo>
                  <a:pt x="3539113" y="5311082"/>
                </a:lnTo>
                <a:lnTo>
                  <a:pt x="3587944" y="5308237"/>
                </a:lnTo>
                <a:lnTo>
                  <a:pt x="3633294" y="5308053"/>
                </a:lnTo>
                <a:lnTo>
                  <a:pt x="3671189" y="5318112"/>
                </a:lnTo>
                <a:lnTo>
                  <a:pt x="3683771" y="5320117"/>
                </a:lnTo>
                <a:lnTo>
                  <a:pt x="3695842" y="5321133"/>
                </a:lnTo>
                <a:lnTo>
                  <a:pt x="3707461" y="5321260"/>
                </a:lnTo>
                <a:lnTo>
                  <a:pt x="3718687" y="5320601"/>
                </a:lnTo>
                <a:lnTo>
                  <a:pt x="3766185" y="5301932"/>
                </a:lnTo>
                <a:lnTo>
                  <a:pt x="3792092" y="5301678"/>
                </a:lnTo>
                <a:lnTo>
                  <a:pt x="3817747" y="5293591"/>
                </a:lnTo>
                <a:lnTo>
                  <a:pt x="3827327" y="5291110"/>
                </a:lnTo>
                <a:lnTo>
                  <a:pt x="3837051" y="5289080"/>
                </a:lnTo>
                <a:lnTo>
                  <a:pt x="3854108" y="5308694"/>
                </a:lnTo>
                <a:lnTo>
                  <a:pt x="3889692" y="5306922"/>
                </a:lnTo>
                <a:lnTo>
                  <a:pt x="3920990" y="5303823"/>
                </a:lnTo>
                <a:lnTo>
                  <a:pt x="3925189" y="5319458"/>
                </a:lnTo>
                <a:lnTo>
                  <a:pt x="3955147" y="5320975"/>
                </a:lnTo>
                <a:lnTo>
                  <a:pt x="3970353" y="5326994"/>
                </a:lnTo>
                <a:lnTo>
                  <a:pt x="3979677" y="5332372"/>
                </a:lnTo>
                <a:lnTo>
                  <a:pt x="3991991" y="5331968"/>
                </a:lnTo>
                <a:lnTo>
                  <a:pt x="3997705" y="5329580"/>
                </a:lnTo>
                <a:lnTo>
                  <a:pt x="4002786" y="5322354"/>
                </a:lnTo>
                <a:lnTo>
                  <a:pt x="4015359" y="5320830"/>
                </a:lnTo>
                <a:lnTo>
                  <a:pt x="4028313" y="5313553"/>
                </a:lnTo>
                <a:lnTo>
                  <a:pt x="4076649" y="5321326"/>
                </a:lnTo>
                <a:lnTo>
                  <a:pt x="4127805" y="5325155"/>
                </a:lnTo>
                <a:lnTo>
                  <a:pt x="4180586" y="5326707"/>
                </a:lnTo>
                <a:lnTo>
                  <a:pt x="4233798" y="5327648"/>
                </a:lnTo>
                <a:lnTo>
                  <a:pt x="4286249" y="5329646"/>
                </a:lnTo>
                <a:lnTo>
                  <a:pt x="4336744" y="5334368"/>
                </a:lnTo>
                <a:lnTo>
                  <a:pt x="4384090" y="5343480"/>
                </a:lnTo>
                <a:lnTo>
                  <a:pt x="4427093" y="5358650"/>
                </a:lnTo>
                <a:lnTo>
                  <a:pt x="4506976" y="5396750"/>
                </a:lnTo>
                <a:lnTo>
                  <a:pt x="4538071" y="5398800"/>
                </a:lnTo>
                <a:lnTo>
                  <a:pt x="4569142" y="5390649"/>
                </a:lnTo>
                <a:lnTo>
                  <a:pt x="4600023" y="5385511"/>
                </a:lnTo>
                <a:lnTo>
                  <a:pt x="4630547" y="5396598"/>
                </a:lnTo>
                <a:lnTo>
                  <a:pt x="4645173" y="5407814"/>
                </a:lnTo>
                <a:lnTo>
                  <a:pt x="4664027" y="5414375"/>
                </a:lnTo>
                <a:lnTo>
                  <a:pt x="4704842" y="5411597"/>
                </a:lnTo>
                <a:lnTo>
                  <a:pt x="4716653" y="5405424"/>
                </a:lnTo>
                <a:lnTo>
                  <a:pt x="4749488" y="5428293"/>
                </a:lnTo>
                <a:lnTo>
                  <a:pt x="4775787" y="5437452"/>
                </a:lnTo>
                <a:lnTo>
                  <a:pt x="4797252" y="5443913"/>
                </a:lnTo>
                <a:lnTo>
                  <a:pt x="4815586" y="5458688"/>
                </a:lnTo>
                <a:lnTo>
                  <a:pt x="4867751" y="5462481"/>
                </a:lnTo>
                <a:lnTo>
                  <a:pt x="4911820" y="5459733"/>
                </a:lnTo>
                <a:lnTo>
                  <a:pt x="4946030" y="5459427"/>
                </a:lnTo>
                <a:lnTo>
                  <a:pt x="4968621" y="5470550"/>
                </a:lnTo>
                <a:lnTo>
                  <a:pt x="4998503" y="5465876"/>
                </a:lnTo>
                <a:lnTo>
                  <a:pt x="5029946" y="5458634"/>
                </a:lnTo>
                <a:lnTo>
                  <a:pt x="5059935" y="5456941"/>
                </a:lnTo>
                <a:lnTo>
                  <a:pt x="5085461" y="5468912"/>
                </a:lnTo>
                <a:lnTo>
                  <a:pt x="5093745" y="5461875"/>
                </a:lnTo>
                <a:lnTo>
                  <a:pt x="5111067" y="5467664"/>
                </a:lnTo>
                <a:lnTo>
                  <a:pt x="5131841" y="5474991"/>
                </a:lnTo>
                <a:lnTo>
                  <a:pt x="5150485" y="5472569"/>
                </a:lnTo>
                <a:lnTo>
                  <a:pt x="5161698" y="5466593"/>
                </a:lnTo>
                <a:lnTo>
                  <a:pt x="5173424" y="5466138"/>
                </a:lnTo>
                <a:lnTo>
                  <a:pt x="5185650" y="5468295"/>
                </a:lnTo>
                <a:lnTo>
                  <a:pt x="5198364" y="5470156"/>
                </a:lnTo>
                <a:lnTo>
                  <a:pt x="5222787" y="5467320"/>
                </a:lnTo>
                <a:lnTo>
                  <a:pt x="5257546" y="5471996"/>
                </a:lnTo>
                <a:lnTo>
                  <a:pt x="5292304" y="5481041"/>
                </a:lnTo>
                <a:lnTo>
                  <a:pt x="5316728" y="5491314"/>
                </a:lnTo>
                <a:lnTo>
                  <a:pt x="5327060" y="5498969"/>
                </a:lnTo>
                <a:lnTo>
                  <a:pt x="5338333" y="5504972"/>
                </a:lnTo>
                <a:lnTo>
                  <a:pt x="5350392" y="5509543"/>
                </a:lnTo>
                <a:lnTo>
                  <a:pt x="5363083" y="5512904"/>
                </a:lnTo>
                <a:lnTo>
                  <a:pt x="5372100" y="5513832"/>
                </a:lnTo>
                <a:lnTo>
                  <a:pt x="537210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3" name="Google Shape;91;p6">
            <a:extLst>
              <a:ext uri="{FF2B5EF4-FFF2-40B4-BE49-F238E27FC236}">
                <a16:creationId xmlns:a16="http://schemas.microsoft.com/office/drawing/2014/main" id="{4F4F39D9-AB93-AE80-B149-E60ED80CFDFE}"/>
              </a:ext>
            </a:extLst>
          </p:cNvPr>
          <p:cNvPicPr preferRelativeResize="0"/>
          <p:nvPr/>
        </p:nvPicPr>
        <p:blipFill rotWithShape="1">
          <a:blip r:embed="rId4">
            <a:alphaModFix/>
          </a:blip>
          <a:srcRect/>
          <a:stretch/>
        </p:blipFill>
        <p:spPr>
          <a:xfrm>
            <a:off x="2331013" y="333445"/>
            <a:ext cx="1707642" cy="430542"/>
          </a:xfrm>
          <a:prstGeom prst="rect">
            <a:avLst/>
          </a:prstGeom>
          <a:noFill/>
          <a:ln>
            <a:noFill/>
          </a:ln>
        </p:spPr>
      </p:pic>
      <p:sp>
        <p:nvSpPr>
          <p:cNvPr id="4" name="TextBox 3">
            <a:extLst>
              <a:ext uri="{FF2B5EF4-FFF2-40B4-BE49-F238E27FC236}">
                <a16:creationId xmlns:a16="http://schemas.microsoft.com/office/drawing/2014/main" id="{11CF8DD5-5A80-CCDD-E42D-0E333047ADD2}"/>
              </a:ext>
            </a:extLst>
          </p:cNvPr>
          <p:cNvSpPr txBox="1"/>
          <p:nvPr/>
        </p:nvSpPr>
        <p:spPr>
          <a:xfrm>
            <a:off x="881743" y="957943"/>
            <a:ext cx="4870711" cy="4308872"/>
          </a:xfrm>
          <a:prstGeom prst="rect">
            <a:avLst/>
          </a:prstGeom>
          <a:noFill/>
        </p:spPr>
        <p:txBody>
          <a:bodyPr wrap="square" rtlCol="0">
            <a:spAutoFit/>
          </a:bodyPr>
          <a:lstStyle/>
          <a:p>
            <a:r>
              <a:rPr lang="en-US" sz="4000" dirty="0"/>
              <a:t>ACT! Create your vision board. </a:t>
            </a:r>
          </a:p>
          <a:p>
            <a:endParaRPr lang="en-US" dirty="0"/>
          </a:p>
          <a:p>
            <a:r>
              <a:rPr lang="en-US" sz="1800" dirty="0"/>
              <a:t>You can do this using whatever style suits you. It can be a digital vision board, a series of images, words and phrases on a pinboard or even get a large piece of paper, a reliable printer (+ permission!), scissors and glue. </a:t>
            </a:r>
          </a:p>
          <a:p>
            <a:endParaRPr lang="en-US" sz="1800" dirty="0"/>
          </a:p>
          <a:p>
            <a:r>
              <a:rPr lang="en-US" sz="1800" dirty="0"/>
              <a:t>Enjoy it. This is about you and your identity. </a:t>
            </a:r>
          </a:p>
          <a:p>
            <a:endParaRPr lang="en-US" sz="1800" dirty="0"/>
          </a:p>
          <a:p>
            <a:r>
              <a:rPr lang="en-US" sz="1800" dirty="0"/>
              <a:t>At some point during the process look at the questions to the right here </a:t>
            </a:r>
          </a:p>
        </p:txBody>
      </p:sp>
      <p:sp>
        <p:nvSpPr>
          <p:cNvPr id="5" name="Arrow: Right 4">
            <a:extLst>
              <a:ext uri="{FF2B5EF4-FFF2-40B4-BE49-F238E27FC236}">
                <a16:creationId xmlns:a16="http://schemas.microsoft.com/office/drawing/2014/main" id="{CDD17E61-4C1C-951B-A2D9-0808BF4154A7}"/>
              </a:ext>
            </a:extLst>
          </p:cNvPr>
          <p:cNvSpPr/>
          <p:nvPr/>
        </p:nvSpPr>
        <p:spPr>
          <a:xfrm>
            <a:off x="3733799" y="4937355"/>
            <a:ext cx="1872343" cy="3294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A6A0E802-8642-78D0-FB61-5A9BC167CBCA}"/>
              </a:ext>
            </a:extLst>
          </p:cNvPr>
          <p:cNvPicPr/>
          <p:nvPr/>
        </p:nvPicPr>
        <p:blipFill>
          <a:blip r:embed="rId5">
            <a:extLst>
              <a:ext uri="{96DAC541-7B7A-43D3-8B79-37D633B846F1}">
                <asvg:svgBlip xmlns:asvg="http://schemas.microsoft.com/office/drawing/2016/SVG/main" r:embed="rId6"/>
              </a:ext>
            </a:extLst>
          </a:blip>
          <a:stretch>
            <a:fillRect/>
          </a:stretch>
        </p:blipFill>
        <p:spPr>
          <a:xfrm>
            <a:off x="205548" y="5926259"/>
            <a:ext cx="1762231" cy="6000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96"/>
        <p:cNvGrpSpPr/>
        <p:nvPr/>
      </p:nvGrpSpPr>
      <p:grpSpPr>
        <a:xfrm>
          <a:off x="0" y="0"/>
          <a:ext cx="0" cy="0"/>
          <a:chOff x="0" y="0"/>
          <a:chExt cx="0" cy="0"/>
        </a:xfrm>
      </p:grpSpPr>
      <p:sp>
        <p:nvSpPr>
          <p:cNvPr id="97" name="Google Shape;97;p7"/>
          <p:cNvSpPr txBox="1">
            <a:spLocks noGrp="1"/>
          </p:cNvSpPr>
          <p:nvPr>
            <p:ph type="title"/>
          </p:nvPr>
        </p:nvSpPr>
        <p:spPr>
          <a:xfrm>
            <a:off x="168219" y="198577"/>
            <a:ext cx="6559152" cy="1884090"/>
          </a:xfrm>
          <a:prstGeom prst="rect">
            <a:avLst/>
          </a:prstGeom>
          <a:noFill/>
          <a:ln>
            <a:noFill/>
          </a:ln>
        </p:spPr>
        <p:txBody>
          <a:bodyPr spcFirstLastPara="1" wrap="square" lIns="0" tIns="88250" rIns="0" bIns="0" anchor="t" anchorCtr="0">
            <a:spAutoFit/>
          </a:bodyPr>
          <a:lstStyle/>
          <a:p>
            <a:pPr marL="129539" marR="5080" lvl="0">
              <a:lnSpc>
                <a:spcPct val="108181"/>
              </a:lnSpc>
            </a:pPr>
            <a:r>
              <a:rPr lang="en-US" sz="2800" dirty="0"/>
              <a:t>REFLECT: </a:t>
            </a:r>
            <a:r>
              <a:rPr lang="en-US" sz="2000" dirty="0"/>
              <a:t>Being able to reflect and be reflexive involves thinking critically, and here we will see how questions can make you curious about your identity and help you </a:t>
            </a:r>
            <a:r>
              <a:rPr lang="en-US" sz="2000" dirty="0" err="1"/>
              <a:t>recognise</a:t>
            </a:r>
            <a:r>
              <a:rPr lang="en-US" sz="2000" dirty="0"/>
              <a:t> something about yourself you may not have considered before. </a:t>
            </a:r>
            <a:endParaRPr sz="2000" dirty="0"/>
          </a:p>
        </p:txBody>
      </p:sp>
      <p:sp>
        <p:nvSpPr>
          <p:cNvPr id="98" name="Google Shape;98;p7"/>
          <p:cNvSpPr txBox="1"/>
          <p:nvPr/>
        </p:nvSpPr>
        <p:spPr>
          <a:xfrm>
            <a:off x="413657" y="2319655"/>
            <a:ext cx="5549256" cy="4339768"/>
          </a:xfrm>
          <a:prstGeom prst="rect">
            <a:avLst/>
          </a:prstGeom>
          <a:noFill/>
          <a:ln>
            <a:noFill/>
          </a:ln>
        </p:spPr>
        <p:txBody>
          <a:bodyPr spcFirstLastPara="1" wrap="square" lIns="0" tIns="13325" rIns="0" bIns="0" anchor="t" anchorCtr="0">
            <a:spAutoFit/>
          </a:bodyPr>
          <a:lstStyle/>
          <a:p>
            <a:pPr marL="12700" lvl="0" indent="0" algn="l" rtl="0">
              <a:lnSpc>
                <a:spcPct val="100000"/>
              </a:lnSpc>
              <a:spcBef>
                <a:spcPts val="0"/>
              </a:spcBef>
              <a:spcAft>
                <a:spcPts val="0"/>
              </a:spcAft>
              <a:buNone/>
            </a:pPr>
            <a:r>
              <a:rPr lang="en-US" sz="2000" b="1" dirty="0">
                <a:latin typeface="Calibri"/>
                <a:ea typeface="Calibri"/>
                <a:cs typeface="Calibri"/>
                <a:sym typeface="Calibri"/>
              </a:rPr>
              <a:t>‘Questions to delve deeper’</a:t>
            </a:r>
            <a:endParaRPr sz="2000" dirty="0">
              <a:latin typeface="Calibri"/>
              <a:ea typeface="Calibri"/>
              <a:cs typeface="Calibri"/>
              <a:sym typeface="Calibri"/>
            </a:endParaRPr>
          </a:p>
          <a:p>
            <a:pPr lvl="0">
              <a:spcBef>
                <a:spcPts val="745"/>
              </a:spcBef>
            </a:pPr>
            <a:r>
              <a:rPr lang="en-US" sz="2000" dirty="0">
                <a:latin typeface="Calibri"/>
                <a:ea typeface="Calibri"/>
                <a:cs typeface="Calibri"/>
                <a:sym typeface="Calibri"/>
              </a:rPr>
              <a:t>These are great to discuss with a partner if you are comfortable to do so.</a:t>
            </a:r>
          </a:p>
          <a:p>
            <a:pPr lvl="0">
              <a:spcBef>
                <a:spcPts val="745"/>
              </a:spcBef>
            </a:pPr>
            <a:endParaRPr sz="2000" dirty="0">
              <a:latin typeface="Calibri"/>
              <a:ea typeface="Calibri"/>
              <a:cs typeface="Calibri"/>
              <a:sym typeface="Calibri"/>
            </a:endParaRPr>
          </a:p>
          <a:p>
            <a:pPr marL="12700" marR="5080" lvl="0" indent="0" algn="l" rtl="0">
              <a:lnSpc>
                <a:spcPct val="108000"/>
              </a:lnSpc>
              <a:spcBef>
                <a:spcPts val="0"/>
              </a:spcBef>
              <a:spcAft>
                <a:spcPts val="0"/>
              </a:spcAft>
              <a:buNone/>
            </a:pPr>
            <a:r>
              <a:rPr lang="en-US" sz="2000" dirty="0">
                <a:latin typeface="Calibri"/>
                <a:ea typeface="Calibri"/>
                <a:cs typeface="Calibri"/>
                <a:sym typeface="Calibri"/>
              </a:rPr>
              <a:t>Using the questions on the following slides or webpage, make a brief note of how you would respond. </a:t>
            </a:r>
            <a:endParaRPr sz="2000" dirty="0">
              <a:latin typeface="Calibri"/>
              <a:ea typeface="Calibri"/>
              <a:cs typeface="Calibri"/>
              <a:sym typeface="Calibri"/>
            </a:endParaRPr>
          </a:p>
          <a:p>
            <a:pPr marL="12700" marR="382905" lvl="0" indent="0" algn="l" rtl="0">
              <a:lnSpc>
                <a:spcPct val="108000"/>
              </a:lnSpc>
              <a:spcBef>
                <a:spcPts val="1010"/>
              </a:spcBef>
              <a:spcAft>
                <a:spcPts val="0"/>
              </a:spcAft>
              <a:buNone/>
            </a:pPr>
            <a:r>
              <a:rPr lang="en-US" sz="2000" dirty="0">
                <a:latin typeface="Calibri"/>
                <a:ea typeface="Calibri"/>
                <a:cs typeface="Calibri"/>
                <a:sym typeface="Calibri"/>
              </a:rPr>
              <a:t>Feel free to skim over the questions and pick the ones that really speak to you!</a:t>
            </a:r>
          </a:p>
          <a:p>
            <a:pPr marL="12700" marR="382905" lvl="0" indent="0" algn="l" rtl="0">
              <a:lnSpc>
                <a:spcPct val="108000"/>
              </a:lnSpc>
              <a:spcBef>
                <a:spcPts val="1010"/>
              </a:spcBef>
              <a:spcAft>
                <a:spcPts val="0"/>
              </a:spcAft>
              <a:buNone/>
            </a:pPr>
            <a:endParaRPr sz="2000" dirty="0">
              <a:latin typeface="Calibri"/>
              <a:ea typeface="Calibri"/>
              <a:cs typeface="Calibri"/>
              <a:sym typeface="Calibri"/>
            </a:endParaRPr>
          </a:p>
          <a:p>
            <a:pPr marL="12700" marR="478155" lvl="0" indent="0" algn="just" rtl="0">
              <a:lnSpc>
                <a:spcPct val="108000"/>
              </a:lnSpc>
              <a:spcBef>
                <a:spcPts val="5"/>
              </a:spcBef>
              <a:spcAft>
                <a:spcPts val="0"/>
              </a:spcAft>
              <a:buNone/>
            </a:pPr>
            <a:r>
              <a:rPr lang="en-US" sz="2000" b="1" dirty="0">
                <a:latin typeface="Calibri"/>
                <a:ea typeface="Calibri"/>
                <a:cs typeface="Calibri"/>
                <a:sym typeface="Calibri"/>
              </a:rPr>
              <a:t>When you have finished, think about whether it changes anything for your vision board?</a:t>
            </a:r>
            <a:endParaRPr sz="2000" dirty="0">
              <a:latin typeface="Calibri"/>
              <a:ea typeface="Calibri"/>
              <a:cs typeface="Calibri"/>
              <a:sym typeface="Calibri"/>
            </a:endParaRPr>
          </a:p>
        </p:txBody>
      </p:sp>
      <p:pic>
        <p:nvPicPr>
          <p:cNvPr id="99" name="Google Shape;99;p7"/>
          <p:cNvPicPr preferRelativeResize="0"/>
          <p:nvPr/>
        </p:nvPicPr>
        <p:blipFill rotWithShape="1">
          <a:blip r:embed="rId3">
            <a:alphaModFix/>
          </a:blip>
          <a:srcRect/>
          <a:stretch/>
        </p:blipFill>
        <p:spPr>
          <a:xfrm>
            <a:off x="6229088" y="12697"/>
            <a:ext cx="5962911" cy="6845300"/>
          </a:xfrm>
          <a:prstGeom prst="rect">
            <a:avLst/>
          </a:prstGeom>
          <a:noFill/>
          <a:ln>
            <a:noFill/>
          </a:ln>
        </p:spPr>
      </p:pic>
      <p:pic>
        <p:nvPicPr>
          <p:cNvPr id="2" name="Picture 1">
            <a:extLst>
              <a:ext uri="{FF2B5EF4-FFF2-40B4-BE49-F238E27FC236}">
                <a16:creationId xmlns:a16="http://schemas.microsoft.com/office/drawing/2014/main" id="{2D8F6630-17DE-A57E-439B-212B0C6F6687}"/>
              </a:ext>
            </a:extLst>
          </p:cNvPr>
          <p:cNvPicPr>
            <a:picLocks noGrp="1" noRot="1" noChangeAspect="1" noMove="1" noResize="1" noEditPoints="1" noAdjustHandles="1" noChangeArrowheads="1" noChangeShapeType="1" noCrop="1"/>
          </p:cNvPicPr>
          <p:nvPr/>
        </p:nvPicPr>
        <p:blipFill>
          <a:blip r:embed="rId4"/>
          <a:stretch>
            <a:fillRect/>
          </a:stretch>
        </p:blipFill>
        <p:spPr>
          <a:xfrm>
            <a:off x="10016446" y="5826879"/>
            <a:ext cx="1761897" cy="60355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03"/>
        <p:cNvGrpSpPr/>
        <p:nvPr/>
      </p:nvGrpSpPr>
      <p:grpSpPr>
        <a:xfrm>
          <a:off x="0" y="0"/>
          <a:ext cx="0" cy="0"/>
          <a:chOff x="0" y="0"/>
          <a:chExt cx="0" cy="0"/>
        </a:xfrm>
      </p:grpSpPr>
      <p:sp>
        <p:nvSpPr>
          <p:cNvPr id="104" name="Google Shape;104;p8"/>
          <p:cNvSpPr txBox="1">
            <a:spLocks noGrp="1"/>
          </p:cNvSpPr>
          <p:nvPr>
            <p:ph type="title"/>
          </p:nvPr>
        </p:nvSpPr>
        <p:spPr>
          <a:xfrm>
            <a:off x="78755" y="177550"/>
            <a:ext cx="4386000" cy="627900"/>
          </a:xfrm>
          <a:prstGeom prst="rect">
            <a:avLst/>
          </a:prstGeom>
          <a:noFill/>
          <a:ln>
            <a:noFill/>
          </a:ln>
        </p:spPr>
        <p:txBody>
          <a:bodyPr spcFirstLastPara="1" wrap="square" lIns="0" tIns="12050" rIns="0" bIns="0" anchor="t" anchorCtr="0">
            <a:spAutoFit/>
          </a:bodyPr>
          <a:lstStyle/>
          <a:p>
            <a:pPr marL="12700" lvl="0" indent="0" algn="l" rtl="0">
              <a:lnSpc>
                <a:spcPct val="100000"/>
              </a:lnSpc>
              <a:spcBef>
                <a:spcPts val="0"/>
              </a:spcBef>
              <a:spcAft>
                <a:spcPts val="0"/>
              </a:spcAft>
              <a:buNone/>
            </a:pPr>
            <a:r>
              <a:rPr lang="en-US" sz="4000"/>
              <a:t>Delving deeper</a:t>
            </a:r>
            <a:endParaRPr sz="4000"/>
          </a:p>
        </p:txBody>
      </p:sp>
      <p:sp>
        <p:nvSpPr>
          <p:cNvPr id="105" name="Google Shape;105;p8"/>
          <p:cNvSpPr txBox="1"/>
          <p:nvPr/>
        </p:nvSpPr>
        <p:spPr>
          <a:xfrm>
            <a:off x="145500" y="950475"/>
            <a:ext cx="8029669" cy="5698340"/>
          </a:xfrm>
          <a:prstGeom prst="rect">
            <a:avLst/>
          </a:prstGeom>
          <a:noFill/>
          <a:ln>
            <a:noFill/>
          </a:ln>
        </p:spPr>
        <p:txBody>
          <a:bodyPr spcFirstLastPara="1" wrap="square" lIns="0" tIns="12050" rIns="0" bIns="0" anchor="t" anchorCtr="0">
            <a:spAutoFit/>
          </a:bodyPr>
          <a:lstStyle/>
          <a:p>
            <a:pPr marL="240665" lvl="0" indent="-227964" algn="l" rtl="0">
              <a:lnSpc>
                <a:spcPct val="100000"/>
              </a:lnSpc>
              <a:spcBef>
                <a:spcPts val="0"/>
              </a:spcBef>
              <a:spcAft>
                <a:spcPts val="0"/>
              </a:spcAft>
              <a:buSzPts val="2150"/>
              <a:buFont typeface="Calibri"/>
              <a:buAutoNum type="arabicPeriod"/>
            </a:pPr>
            <a:r>
              <a:rPr lang="en-US" sz="2200" dirty="0">
                <a:latin typeface="Calibri"/>
                <a:ea typeface="Calibri"/>
                <a:cs typeface="Calibri"/>
                <a:sym typeface="Calibri"/>
              </a:rPr>
              <a:t>Name five things that make you smile.</a:t>
            </a:r>
            <a:endParaRPr sz="2200" dirty="0">
              <a:latin typeface="Calibri"/>
              <a:ea typeface="Calibri"/>
              <a:cs typeface="Calibri"/>
              <a:sym typeface="Calibri"/>
            </a:endParaRPr>
          </a:p>
          <a:p>
            <a:pPr marL="914400" lvl="0" indent="-457200" algn="l" rtl="0">
              <a:lnSpc>
                <a:spcPct val="100000"/>
              </a:lnSpc>
              <a:spcBef>
                <a:spcPts val="0"/>
              </a:spcBef>
              <a:spcAft>
                <a:spcPts val="0"/>
              </a:spcAft>
              <a:buFont typeface="+mj-lt"/>
              <a:buAutoNum type="arabicPeriod"/>
            </a:pPr>
            <a:endParaRPr sz="2200" dirty="0">
              <a:latin typeface="Calibri"/>
              <a:ea typeface="Calibri"/>
              <a:cs typeface="Calibri"/>
              <a:sym typeface="Calibri"/>
            </a:endParaRPr>
          </a:p>
          <a:p>
            <a:pPr marL="240665" lvl="0" indent="-227964" algn="l" rtl="0">
              <a:lnSpc>
                <a:spcPct val="100000"/>
              </a:lnSpc>
              <a:spcBef>
                <a:spcPts val="0"/>
              </a:spcBef>
              <a:spcAft>
                <a:spcPts val="0"/>
              </a:spcAft>
              <a:buSzPts val="2150"/>
              <a:buFont typeface="Calibri"/>
              <a:buAutoNum type="arabicPeriod"/>
            </a:pPr>
            <a:r>
              <a:rPr lang="en-US" sz="2200" dirty="0">
                <a:latin typeface="Calibri"/>
                <a:ea typeface="Calibri"/>
                <a:cs typeface="Calibri"/>
                <a:sym typeface="Calibri"/>
              </a:rPr>
              <a:t>If you could only take one subject, what would it be?</a:t>
            </a:r>
            <a:endParaRPr sz="2200" dirty="0">
              <a:latin typeface="Calibri"/>
              <a:ea typeface="Calibri"/>
              <a:cs typeface="Calibri"/>
              <a:sym typeface="Calibri"/>
            </a:endParaRPr>
          </a:p>
          <a:p>
            <a:pPr marL="914400" lvl="0" indent="-457200" algn="l" rtl="0">
              <a:lnSpc>
                <a:spcPct val="100000"/>
              </a:lnSpc>
              <a:spcBef>
                <a:spcPts val="0"/>
              </a:spcBef>
              <a:spcAft>
                <a:spcPts val="0"/>
              </a:spcAft>
              <a:buFont typeface="+mj-lt"/>
              <a:buAutoNum type="arabicPeriod"/>
            </a:pPr>
            <a:endParaRPr sz="2200" dirty="0">
              <a:latin typeface="Calibri"/>
              <a:ea typeface="Calibri"/>
              <a:cs typeface="Calibri"/>
              <a:sym typeface="Calibri"/>
            </a:endParaRPr>
          </a:p>
          <a:p>
            <a:pPr marL="240665" lvl="0" indent="-227965" algn="l" rtl="0">
              <a:lnSpc>
                <a:spcPct val="102045"/>
              </a:lnSpc>
              <a:spcBef>
                <a:spcPts val="204"/>
              </a:spcBef>
              <a:spcAft>
                <a:spcPts val="0"/>
              </a:spcAft>
              <a:buSzPts val="2150"/>
              <a:buFont typeface="Calibri"/>
              <a:buAutoNum type="arabicPeriod"/>
            </a:pPr>
            <a:r>
              <a:rPr lang="en-US" sz="2200" dirty="0">
                <a:latin typeface="Calibri"/>
                <a:ea typeface="Calibri"/>
                <a:cs typeface="Calibri"/>
                <a:sym typeface="Calibri"/>
              </a:rPr>
              <a:t>What do you find it easy to do? Think both work and in</a:t>
            </a:r>
            <a:endParaRPr sz="2200" dirty="0">
              <a:latin typeface="Calibri"/>
              <a:ea typeface="Calibri"/>
              <a:cs typeface="Calibri"/>
              <a:sym typeface="Calibri"/>
            </a:endParaRPr>
          </a:p>
          <a:p>
            <a:pPr marL="241300" lvl="0" algn="l" rtl="0">
              <a:lnSpc>
                <a:spcPct val="102045"/>
              </a:lnSpc>
              <a:spcBef>
                <a:spcPts val="0"/>
              </a:spcBef>
              <a:spcAft>
                <a:spcPts val="0"/>
              </a:spcAft>
            </a:pPr>
            <a:r>
              <a:rPr lang="en-US" sz="2200" dirty="0">
                <a:latin typeface="Calibri"/>
                <a:ea typeface="Calibri"/>
                <a:cs typeface="Calibri"/>
                <a:sym typeface="Calibri"/>
              </a:rPr>
              <a:t>home life</a:t>
            </a:r>
            <a:endParaRPr sz="2200" dirty="0">
              <a:latin typeface="Calibri"/>
              <a:ea typeface="Calibri"/>
              <a:cs typeface="Calibri"/>
              <a:sym typeface="Calibri"/>
            </a:endParaRPr>
          </a:p>
          <a:p>
            <a:pPr marL="241300" marR="237490" lvl="0" indent="-228600" algn="l" rtl="0">
              <a:lnSpc>
                <a:spcPct val="70000"/>
              </a:lnSpc>
              <a:spcBef>
                <a:spcPts val="1010"/>
              </a:spcBef>
              <a:spcAft>
                <a:spcPts val="0"/>
              </a:spcAft>
              <a:buSzPts val="2150"/>
              <a:buFont typeface="Calibri"/>
              <a:buAutoNum type="arabicPeriod" startAt="4"/>
            </a:pPr>
            <a:r>
              <a:rPr lang="en-US" sz="2200" dirty="0">
                <a:latin typeface="Calibri"/>
                <a:ea typeface="Calibri"/>
                <a:cs typeface="Calibri"/>
                <a:sym typeface="Calibri"/>
              </a:rPr>
              <a:t>What jobs do you avoid doing? Think both work and in home life</a:t>
            </a:r>
            <a:endParaRPr sz="2200" dirty="0">
              <a:latin typeface="Calibri"/>
              <a:ea typeface="Calibri"/>
              <a:cs typeface="Calibri"/>
              <a:sym typeface="Calibri"/>
            </a:endParaRPr>
          </a:p>
          <a:p>
            <a:pPr marL="240665" lvl="0" indent="-227965" algn="l" rtl="0">
              <a:lnSpc>
                <a:spcPct val="100000"/>
              </a:lnSpc>
              <a:spcBef>
                <a:spcPts val="204"/>
              </a:spcBef>
              <a:spcAft>
                <a:spcPts val="0"/>
              </a:spcAft>
              <a:buSzPts val="2150"/>
              <a:buFont typeface="Calibri"/>
              <a:buAutoNum type="arabicPeriod" startAt="4"/>
            </a:pPr>
            <a:r>
              <a:rPr lang="en-US" sz="2200" dirty="0">
                <a:latin typeface="Calibri"/>
                <a:ea typeface="Calibri"/>
                <a:cs typeface="Calibri"/>
                <a:sym typeface="Calibri"/>
              </a:rPr>
              <a:t>What are you doing when time flies?</a:t>
            </a:r>
            <a:endParaRPr sz="2200" dirty="0">
              <a:latin typeface="Calibri"/>
              <a:ea typeface="Calibri"/>
              <a:cs typeface="Calibri"/>
              <a:sym typeface="Calibri"/>
            </a:endParaRPr>
          </a:p>
          <a:p>
            <a:pPr marL="240665" lvl="0" indent="-227965" algn="l" rtl="0">
              <a:lnSpc>
                <a:spcPct val="100000"/>
              </a:lnSpc>
              <a:spcBef>
                <a:spcPts val="204"/>
              </a:spcBef>
              <a:spcAft>
                <a:spcPts val="0"/>
              </a:spcAft>
              <a:buSzPts val="2150"/>
              <a:buFont typeface="Calibri"/>
              <a:buAutoNum type="arabicPeriod" startAt="4"/>
            </a:pPr>
            <a:r>
              <a:rPr lang="en-US" sz="2200" dirty="0">
                <a:latin typeface="Calibri"/>
                <a:ea typeface="Calibri"/>
                <a:cs typeface="Calibri"/>
                <a:sym typeface="Calibri"/>
              </a:rPr>
              <a:t>What job would you do for free?</a:t>
            </a:r>
            <a:endParaRPr sz="2200" dirty="0">
              <a:latin typeface="Calibri"/>
              <a:ea typeface="Calibri"/>
              <a:cs typeface="Calibri"/>
              <a:sym typeface="Calibri"/>
            </a:endParaRPr>
          </a:p>
          <a:p>
            <a:pPr marL="240665" lvl="0" indent="-227965" algn="l" rtl="0">
              <a:lnSpc>
                <a:spcPct val="102045"/>
              </a:lnSpc>
              <a:spcBef>
                <a:spcPts val="215"/>
              </a:spcBef>
              <a:spcAft>
                <a:spcPts val="0"/>
              </a:spcAft>
              <a:buSzPts val="2150"/>
              <a:buFont typeface="Calibri"/>
              <a:buAutoNum type="arabicPeriod" startAt="4"/>
            </a:pPr>
            <a:r>
              <a:rPr lang="en-US" sz="2200" dirty="0">
                <a:latin typeface="Calibri"/>
                <a:ea typeface="Calibri"/>
                <a:cs typeface="Calibri"/>
                <a:sym typeface="Calibri"/>
              </a:rPr>
              <a:t>You suddenly have a free afternoon on your hands: what</a:t>
            </a:r>
            <a:endParaRPr sz="2200" dirty="0">
              <a:latin typeface="Calibri"/>
              <a:ea typeface="Calibri"/>
              <a:cs typeface="Calibri"/>
              <a:sym typeface="Calibri"/>
            </a:endParaRPr>
          </a:p>
          <a:p>
            <a:pPr marL="241300" lvl="0" indent="0" algn="l" rtl="0">
              <a:lnSpc>
                <a:spcPct val="102045"/>
              </a:lnSpc>
              <a:spcBef>
                <a:spcPts val="0"/>
              </a:spcBef>
              <a:spcAft>
                <a:spcPts val="0"/>
              </a:spcAft>
              <a:buNone/>
            </a:pPr>
            <a:r>
              <a:rPr lang="en-US" sz="2200" dirty="0">
                <a:latin typeface="Calibri"/>
                <a:ea typeface="Calibri"/>
                <a:cs typeface="Calibri"/>
                <a:sym typeface="Calibri"/>
              </a:rPr>
              <a:t>do you choose to do with it?</a:t>
            </a:r>
            <a:endParaRPr sz="2200" dirty="0">
              <a:latin typeface="Calibri"/>
              <a:ea typeface="Calibri"/>
              <a:cs typeface="Calibri"/>
              <a:sym typeface="Calibri"/>
            </a:endParaRPr>
          </a:p>
          <a:p>
            <a:pPr marL="241300" marR="534035" lvl="0" indent="-228600" algn="l" rtl="0">
              <a:lnSpc>
                <a:spcPct val="70000"/>
              </a:lnSpc>
              <a:spcBef>
                <a:spcPts val="994"/>
              </a:spcBef>
              <a:spcAft>
                <a:spcPts val="0"/>
              </a:spcAft>
              <a:buSzPts val="2150"/>
              <a:buFont typeface="Calibri"/>
              <a:buAutoNum type="arabicPeriod" startAt="8"/>
            </a:pPr>
            <a:r>
              <a:rPr lang="en-US" sz="2200" dirty="0">
                <a:latin typeface="Calibri"/>
                <a:ea typeface="Calibri"/>
                <a:cs typeface="Calibri"/>
                <a:sym typeface="Calibri"/>
              </a:rPr>
              <a:t>If you were given an afternoon off to work at home, what subject would you choose to do?</a:t>
            </a:r>
            <a:endParaRPr sz="2200" dirty="0">
              <a:latin typeface="Calibri"/>
              <a:ea typeface="Calibri"/>
              <a:cs typeface="Calibri"/>
              <a:sym typeface="Calibri"/>
            </a:endParaRPr>
          </a:p>
          <a:p>
            <a:pPr marL="241300" marR="175260" lvl="0" indent="-228600" algn="l" rtl="0">
              <a:lnSpc>
                <a:spcPct val="70000"/>
              </a:lnSpc>
              <a:spcBef>
                <a:spcPts val="994"/>
              </a:spcBef>
              <a:spcAft>
                <a:spcPts val="0"/>
              </a:spcAft>
              <a:buSzPts val="2150"/>
              <a:buFont typeface="Calibri"/>
              <a:buAutoNum type="arabicPeriod" startAt="8"/>
            </a:pPr>
            <a:r>
              <a:rPr lang="en-US" sz="2200" dirty="0">
                <a:latin typeface="Calibri"/>
                <a:ea typeface="Calibri"/>
                <a:cs typeface="Calibri"/>
                <a:sym typeface="Calibri"/>
              </a:rPr>
              <a:t>Do you leave some work until the last minute? Think of the last piece that you did this way and finish the sentence 'I left it until the last minute because ...'</a:t>
            </a:r>
            <a:endParaRPr sz="2200" dirty="0">
              <a:latin typeface="Calibri"/>
              <a:ea typeface="Calibri"/>
              <a:cs typeface="Calibri"/>
              <a:sym typeface="Calibri"/>
            </a:endParaRPr>
          </a:p>
          <a:p>
            <a:pPr marL="361315" lvl="0" indent="-355600" algn="l" rtl="0">
              <a:lnSpc>
                <a:spcPct val="100000"/>
              </a:lnSpc>
              <a:spcBef>
                <a:spcPts val="220"/>
              </a:spcBef>
              <a:spcAft>
                <a:spcPts val="0"/>
              </a:spcAft>
              <a:buSzPts val="2150"/>
              <a:buFont typeface="Calibri"/>
              <a:buAutoNum type="arabicPeriod" startAt="8"/>
            </a:pPr>
            <a:r>
              <a:rPr lang="en-US" sz="2200" dirty="0">
                <a:latin typeface="Calibri"/>
                <a:ea typeface="Calibri"/>
                <a:cs typeface="Calibri"/>
                <a:sym typeface="Calibri"/>
              </a:rPr>
              <a:t>Name five things that make you sigh.</a:t>
            </a:r>
            <a:endParaRPr sz="2200" dirty="0">
              <a:latin typeface="Calibri"/>
              <a:ea typeface="Calibri"/>
              <a:cs typeface="Calibri"/>
              <a:sym typeface="Calibri"/>
            </a:endParaRPr>
          </a:p>
        </p:txBody>
      </p:sp>
      <p:pic>
        <p:nvPicPr>
          <p:cNvPr id="106" name="Google Shape;106;p8"/>
          <p:cNvPicPr preferRelativeResize="0"/>
          <p:nvPr/>
        </p:nvPicPr>
        <p:blipFill rotWithShape="1">
          <a:blip r:embed="rId3">
            <a:alphaModFix/>
          </a:blip>
          <a:srcRect/>
          <a:stretch/>
        </p:blipFill>
        <p:spPr>
          <a:xfrm>
            <a:off x="8175170" y="69"/>
            <a:ext cx="4016829" cy="6857873"/>
          </a:xfrm>
          <a:prstGeom prst="rect">
            <a:avLst/>
          </a:prstGeom>
          <a:noFill/>
          <a:ln>
            <a:noFill/>
          </a:ln>
        </p:spPr>
      </p:pic>
      <p:sp>
        <p:nvSpPr>
          <p:cNvPr id="2" name="TextBox 1">
            <a:extLst>
              <a:ext uri="{FF2B5EF4-FFF2-40B4-BE49-F238E27FC236}">
                <a16:creationId xmlns:a16="http://schemas.microsoft.com/office/drawing/2014/main" id="{5E7F7BD7-4214-70D4-1B11-6319BD4D8E76}"/>
              </a:ext>
            </a:extLst>
          </p:cNvPr>
          <p:cNvSpPr txBox="1"/>
          <p:nvPr/>
        </p:nvSpPr>
        <p:spPr>
          <a:xfrm>
            <a:off x="8599714" y="4637314"/>
            <a:ext cx="3200400" cy="1600438"/>
          </a:xfrm>
          <a:prstGeom prst="rect">
            <a:avLst/>
          </a:prstGeom>
          <a:noFill/>
        </p:spPr>
        <p:txBody>
          <a:bodyPr wrap="square" rtlCol="0">
            <a:spAutoFit/>
          </a:bodyPr>
          <a:lstStyle/>
          <a:p>
            <a:r>
              <a:rPr lang="en-US" sz="2800" b="1" dirty="0">
                <a:solidFill>
                  <a:schemeClr val="bg1"/>
                </a:solidFill>
                <a:latin typeface="Calibri"/>
                <a:ea typeface="Calibri"/>
                <a:cs typeface="Calibri"/>
                <a:sym typeface="Calibri"/>
              </a:rPr>
              <a:t>Do you want to add anything to your vision board?</a:t>
            </a:r>
            <a:endParaRPr lang="en-US" sz="2800" dirty="0">
              <a:solidFill>
                <a:schemeClr val="bg1"/>
              </a:solidFill>
              <a:latin typeface="Calibri"/>
              <a:ea typeface="Calibri"/>
              <a:cs typeface="Calibri"/>
              <a:sym typeface="Calibri"/>
            </a:endParaRPr>
          </a:p>
          <a:p>
            <a:endParaRPr lang="en-GB" dirty="0"/>
          </a:p>
        </p:txBody>
      </p:sp>
      <p:pic>
        <p:nvPicPr>
          <p:cNvPr id="3" name="Picture 2">
            <a:extLst>
              <a:ext uri="{FF2B5EF4-FFF2-40B4-BE49-F238E27FC236}">
                <a16:creationId xmlns:a16="http://schemas.microsoft.com/office/drawing/2014/main" id="{EF526088-909F-CE78-07FA-F0A9C83BAFB8}"/>
              </a:ext>
            </a:extLst>
          </p:cNvPr>
          <p:cNvPicPr>
            <a:picLocks noGrp="1" noRot="1" noChangeAspect="1" noMove="1" noResize="1" noEditPoints="1" noAdjustHandles="1" noChangeArrowheads="1" noChangeShapeType="1" noCrop="1"/>
          </p:cNvPicPr>
          <p:nvPr/>
        </p:nvPicPr>
        <p:blipFill>
          <a:blip r:embed="rId4"/>
          <a:stretch>
            <a:fillRect/>
          </a:stretch>
        </p:blipFill>
        <p:spPr>
          <a:xfrm>
            <a:off x="9656422" y="189722"/>
            <a:ext cx="1761897" cy="60355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10"/>
        <p:cNvGrpSpPr/>
        <p:nvPr/>
      </p:nvGrpSpPr>
      <p:grpSpPr>
        <a:xfrm>
          <a:off x="0" y="0"/>
          <a:ext cx="0" cy="0"/>
          <a:chOff x="0" y="0"/>
          <a:chExt cx="0" cy="0"/>
        </a:xfrm>
      </p:grpSpPr>
      <p:grpSp>
        <p:nvGrpSpPr>
          <p:cNvPr id="111" name="Google Shape;111;p9"/>
          <p:cNvGrpSpPr/>
          <p:nvPr/>
        </p:nvGrpSpPr>
        <p:grpSpPr>
          <a:xfrm>
            <a:off x="0" y="-1"/>
            <a:ext cx="12192000" cy="6857862"/>
            <a:chOff x="0" y="-1"/>
            <a:chExt cx="12192000" cy="6857862"/>
          </a:xfrm>
        </p:grpSpPr>
        <p:pic>
          <p:nvPicPr>
            <p:cNvPr id="112" name="Google Shape;112;p9"/>
            <p:cNvPicPr preferRelativeResize="0"/>
            <p:nvPr/>
          </p:nvPicPr>
          <p:blipFill rotWithShape="1">
            <a:blip r:embed="rId3">
              <a:alphaModFix/>
            </a:blip>
            <a:srcRect/>
            <a:stretch/>
          </p:blipFill>
          <p:spPr>
            <a:xfrm>
              <a:off x="0" y="-1"/>
              <a:ext cx="4533073" cy="6857862"/>
            </a:xfrm>
            <a:prstGeom prst="rect">
              <a:avLst/>
            </a:prstGeom>
            <a:noFill/>
            <a:ln>
              <a:noFill/>
            </a:ln>
          </p:spPr>
        </p:pic>
        <p:pic>
          <p:nvPicPr>
            <p:cNvPr id="113" name="Google Shape;113;p9"/>
            <p:cNvPicPr preferRelativeResize="0"/>
            <p:nvPr/>
          </p:nvPicPr>
          <p:blipFill rotWithShape="1">
            <a:blip r:embed="rId4">
              <a:alphaModFix/>
            </a:blip>
            <a:srcRect/>
            <a:stretch/>
          </p:blipFill>
          <p:spPr>
            <a:xfrm>
              <a:off x="5373624" y="0"/>
              <a:ext cx="6818376" cy="2506979"/>
            </a:xfrm>
            <a:prstGeom prst="rect">
              <a:avLst/>
            </a:prstGeom>
            <a:noFill/>
            <a:ln>
              <a:noFill/>
            </a:ln>
          </p:spPr>
        </p:pic>
        <p:sp>
          <p:nvSpPr>
            <p:cNvPr id="114" name="Google Shape;114;p9"/>
            <p:cNvSpPr/>
            <p:nvPr/>
          </p:nvSpPr>
          <p:spPr>
            <a:xfrm>
              <a:off x="5410199" y="0"/>
              <a:ext cx="6781800" cy="2286000"/>
            </a:xfrm>
            <a:custGeom>
              <a:avLst/>
              <a:gdLst/>
              <a:ahLst/>
              <a:cxnLst/>
              <a:rect l="l" t="t" r="r" b="b"/>
              <a:pathLst>
                <a:path w="6781800" h="2286000" extrusionOk="0">
                  <a:moveTo>
                    <a:pt x="6781800" y="0"/>
                  </a:moveTo>
                  <a:lnTo>
                    <a:pt x="0" y="0"/>
                  </a:lnTo>
                  <a:lnTo>
                    <a:pt x="0" y="2286000"/>
                  </a:lnTo>
                  <a:lnTo>
                    <a:pt x="6781800" y="2286000"/>
                  </a:lnTo>
                  <a:lnTo>
                    <a:pt x="6781800" y="0"/>
                  </a:lnTo>
                  <a:close/>
                </a:path>
              </a:pathLst>
            </a:custGeom>
            <a:solidFill>
              <a:srgbClr val="FFFFFF"/>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grpSp>
      <p:sp>
        <p:nvSpPr>
          <p:cNvPr id="115" name="Google Shape;115;p9"/>
          <p:cNvSpPr txBox="1">
            <a:spLocks noGrp="1"/>
          </p:cNvSpPr>
          <p:nvPr>
            <p:ph type="title"/>
          </p:nvPr>
        </p:nvSpPr>
        <p:spPr>
          <a:xfrm>
            <a:off x="5766048" y="190250"/>
            <a:ext cx="5585400" cy="627900"/>
          </a:xfrm>
          <a:prstGeom prst="rect">
            <a:avLst/>
          </a:prstGeom>
          <a:noFill/>
          <a:ln>
            <a:noFill/>
          </a:ln>
        </p:spPr>
        <p:txBody>
          <a:bodyPr spcFirstLastPara="1" wrap="square" lIns="0" tIns="12050" rIns="0" bIns="0" anchor="t" anchorCtr="0">
            <a:spAutoFit/>
          </a:bodyPr>
          <a:lstStyle/>
          <a:p>
            <a:pPr marL="12700" lvl="0" indent="0" algn="l" rtl="0">
              <a:lnSpc>
                <a:spcPct val="100000"/>
              </a:lnSpc>
              <a:spcBef>
                <a:spcPts val="0"/>
              </a:spcBef>
              <a:spcAft>
                <a:spcPts val="0"/>
              </a:spcAft>
              <a:buNone/>
            </a:pPr>
            <a:r>
              <a:rPr lang="en-US" sz="4000"/>
              <a:t>Delving deeper</a:t>
            </a:r>
            <a:endParaRPr sz="4000"/>
          </a:p>
        </p:txBody>
      </p:sp>
      <p:sp>
        <p:nvSpPr>
          <p:cNvPr id="116" name="Google Shape;116;p9"/>
          <p:cNvSpPr txBox="1"/>
          <p:nvPr/>
        </p:nvSpPr>
        <p:spPr>
          <a:xfrm>
            <a:off x="4911617" y="1173519"/>
            <a:ext cx="6933771" cy="942000"/>
          </a:xfrm>
          <a:prstGeom prst="rect">
            <a:avLst/>
          </a:prstGeom>
          <a:noFill/>
          <a:ln>
            <a:noFill/>
          </a:ln>
        </p:spPr>
        <p:txBody>
          <a:bodyPr spcFirstLastPara="1" wrap="square" lIns="0" tIns="74275" rIns="0" bIns="0" anchor="t" anchorCtr="0">
            <a:spAutoFit/>
          </a:bodyPr>
          <a:lstStyle/>
          <a:p>
            <a:pPr marL="389890" marR="288290" lvl="0" indent="-377190" algn="l" rtl="0">
              <a:lnSpc>
                <a:spcPct val="80000"/>
              </a:lnSpc>
              <a:spcBef>
                <a:spcPts val="0"/>
              </a:spcBef>
              <a:spcAft>
                <a:spcPts val="0"/>
              </a:spcAft>
              <a:buSzPts val="2000"/>
              <a:buFont typeface="Calibri"/>
              <a:buAutoNum type="arabicPeriod" startAt="11"/>
            </a:pPr>
            <a:r>
              <a:rPr lang="en-US" sz="2000" dirty="0">
                <a:latin typeface="Calibri"/>
                <a:ea typeface="Calibri"/>
                <a:cs typeface="Calibri"/>
                <a:sym typeface="Calibri"/>
              </a:rPr>
              <a:t>What would you try to do if you were guaranteed to succeed? Why?</a:t>
            </a:r>
            <a:endParaRPr sz="2000" dirty="0">
              <a:latin typeface="Calibri"/>
              <a:ea typeface="Calibri"/>
              <a:cs typeface="Calibri"/>
              <a:sym typeface="Calibri"/>
            </a:endParaRPr>
          </a:p>
          <a:p>
            <a:pPr marL="388620" lvl="0" indent="-375920" algn="l" rtl="0">
              <a:lnSpc>
                <a:spcPct val="100000"/>
              </a:lnSpc>
              <a:spcBef>
                <a:spcPts val="520"/>
              </a:spcBef>
              <a:spcAft>
                <a:spcPts val="0"/>
              </a:spcAft>
              <a:buSzPts val="2000"/>
              <a:buFont typeface="Calibri"/>
              <a:buAutoNum type="arabicPeriod" startAt="11"/>
            </a:pPr>
            <a:r>
              <a:rPr lang="en-US" sz="2000" dirty="0">
                <a:latin typeface="Calibri"/>
                <a:ea typeface="Calibri"/>
                <a:cs typeface="Calibri"/>
                <a:sym typeface="Calibri"/>
              </a:rPr>
              <a:t>List the first words that come into your head when you</a:t>
            </a:r>
            <a:endParaRPr sz="2000" dirty="0">
              <a:latin typeface="Calibri"/>
              <a:ea typeface="Calibri"/>
              <a:cs typeface="Calibri"/>
              <a:sym typeface="Calibri"/>
            </a:endParaRPr>
          </a:p>
        </p:txBody>
      </p:sp>
      <p:sp>
        <p:nvSpPr>
          <p:cNvPr id="117" name="Google Shape;117;p9"/>
          <p:cNvSpPr txBox="1"/>
          <p:nvPr/>
        </p:nvSpPr>
        <p:spPr>
          <a:xfrm>
            <a:off x="4931229" y="2119668"/>
            <a:ext cx="6933771" cy="4325928"/>
          </a:xfrm>
          <a:prstGeom prst="rect">
            <a:avLst/>
          </a:prstGeom>
          <a:noFill/>
          <a:ln>
            <a:noFill/>
          </a:ln>
        </p:spPr>
        <p:txBody>
          <a:bodyPr spcFirstLastPara="1" wrap="square" lIns="0" tIns="79375" rIns="0" bIns="0" anchor="t" anchorCtr="0">
            <a:spAutoFit/>
          </a:bodyPr>
          <a:lstStyle/>
          <a:p>
            <a:pPr marL="12700" lvl="0" indent="0" algn="l" rtl="0">
              <a:lnSpc>
                <a:spcPct val="100000"/>
              </a:lnSpc>
              <a:spcBef>
                <a:spcPts val="0"/>
              </a:spcBef>
              <a:spcAft>
                <a:spcPts val="0"/>
              </a:spcAft>
              <a:buNone/>
            </a:pPr>
            <a:r>
              <a:rPr lang="en-US" sz="2000" dirty="0">
                <a:latin typeface="Calibri"/>
                <a:ea typeface="Calibri"/>
                <a:cs typeface="Calibri"/>
                <a:sym typeface="Calibri"/>
              </a:rPr>
              <a:t>hear the word 'happiness’.</a:t>
            </a:r>
            <a:endParaRPr sz="2000" dirty="0">
              <a:latin typeface="Calibri"/>
              <a:ea typeface="Calibri"/>
              <a:cs typeface="Calibri"/>
              <a:sym typeface="Calibri"/>
            </a:endParaRPr>
          </a:p>
          <a:p>
            <a:pPr marL="388620" lvl="0" indent="-375920" algn="l" rtl="0">
              <a:lnSpc>
                <a:spcPct val="108000"/>
              </a:lnSpc>
              <a:spcBef>
                <a:spcPts val="530"/>
              </a:spcBef>
              <a:spcAft>
                <a:spcPts val="0"/>
              </a:spcAft>
              <a:buSzPts val="2000"/>
              <a:buFont typeface="Calibri"/>
              <a:buAutoNum type="arabicPeriod" startAt="13"/>
            </a:pPr>
            <a:r>
              <a:rPr lang="en-US" sz="2000" dirty="0">
                <a:latin typeface="Calibri"/>
                <a:ea typeface="Calibri"/>
                <a:cs typeface="Calibri"/>
                <a:sym typeface="Calibri"/>
              </a:rPr>
              <a:t>List the first words that come into your head when you</a:t>
            </a:r>
            <a:endParaRPr sz="2000" dirty="0">
              <a:latin typeface="Calibri"/>
              <a:ea typeface="Calibri"/>
              <a:cs typeface="Calibri"/>
              <a:sym typeface="Calibri"/>
            </a:endParaRPr>
          </a:p>
          <a:p>
            <a:pPr marL="12700" lvl="0" indent="0" algn="l" rtl="0">
              <a:lnSpc>
                <a:spcPct val="108000"/>
              </a:lnSpc>
              <a:spcBef>
                <a:spcPts val="0"/>
              </a:spcBef>
              <a:spcAft>
                <a:spcPts val="0"/>
              </a:spcAft>
              <a:buNone/>
            </a:pPr>
            <a:r>
              <a:rPr lang="en-US" sz="2000" dirty="0">
                <a:latin typeface="Calibri"/>
                <a:ea typeface="Calibri"/>
                <a:cs typeface="Calibri"/>
                <a:sym typeface="Calibri"/>
              </a:rPr>
              <a:t>hear the word 'stress’.</a:t>
            </a:r>
            <a:endParaRPr sz="2000" dirty="0">
              <a:latin typeface="Calibri"/>
              <a:ea typeface="Calibri"/>
              <a:cs typeface="Calibri"/>
              <a:sym typeface="Calibri"/>
            </a:endParaRPr>
          </a:p>
          <a:p>
            <a:pPr marL="388620" lvl="0" indent="-375920" algn="l" rtl="0">
              <a:lnSpc>
                <a:spcPct val="100000"/>
              </a:lnSpc>
              <a:spcBef>
                <a:spcPts val="520"/>
              </a:spcBef>
              <a:spcAft>
                <a:spcPts val="0"/>
              </a:spcAft>
              <a:buSzPts val="2000"/>
              <a:buFont typeface="Calibri"/>
              <a:buAutoNum type="arabicPeriod" startAt="14"/>
            </a:pPr>
            <a:r>
              <a:rPr lang="en-US" sz="2000" dirty="0">
                <a:latin typeface="Calibri"/>
                <a:ea typeface="Calibri"/>
                <a:cs typeface="Calibri"/>
                <a:sym typeface="Calibri"/>
              </a:rPr>
              <a:t>If you could start a company, what would it be for?</a:t>
            </a:r>
            <a:endParaRPr sz="2000" dirty="0">
              <a:latin typeface="Calibri"/>
              <a:ea typeface="Calibri"/>
              <a:cs typeface="Calibri"/>
              <a:sym typeface="Calibri"/>
            </a:endParaRPr>
          </a:p>
          <a:p>
            <a:pPr marL="388620" lvl="0" indent="-375920" algn="l" rtl="0">
              <a:lnSpc>
                <a:spcPct val="108000"/>
              </a:lnSpc>
              <a:spcBef>
                <a:spcPts val="515"/>
              </a:spcBef>
              <a:spcAft>
                <a:spcPts val="0"/>
              </a:spcAft>
              <a:buSzPts val="2000"/>
              <a:buFont typeface="Calibri"/>
              <a:buAutoNum type="arabicPeriod" startAt="14"/>
            </a:pPr>
            <a:r>
              <a:rPr lang="en-US" sz="2000" dirty="0">
                <a:latin typeface="Calibri"/>
                <a:ea typeface="Calibri"/>
                <a:cs typeface="Calibri"/>
                <a:sym typeface="Calibri"/>
              </a:rPr>
              <a:t>What do you talk about with friends? Is there anything</a:t>
            </a:r>
            <a:endParaRPr sz="2000" dirty="0">
              <a:latin typeface="Calibri"/>
              <a:ea typeface="Calibri"/>
              <a:cs typeface="Calibri"/>
              <a:sym typeface="Calibri"/>
            </a:endParaRPr>
          </a:p>
          <a:p>
            <a:pPr marL="12700" lvl="0" indent="0" algn="l" rtl="0">
              <a:lnSpc>
                <a:spcPct val="108000"/>
              </a:lnSpc>
              <a:spcBef>
                <a:spcPts val="0"/>
              </a:spcBef>
              <a:spcAft>
                <a:spcPts val="0"/>
              </a:spcAft>
              <a:buNone/>
            </a:pPr>
            <a:r>
              <a:rPr lang="en-US" sz="2000" dirty="0">
                <a:latin typeface="Calibri"/>
                <a:ea typeface="Calibri"/>
                <a:cs typeface="Calibri"/>
                <a:sym typeface="Calibri"/>
              </a:rPr>
              <a:t>you would like to talk about with friends, but you don’t?</a:t>
            </a:r>
            <a:endParaRPr sz="2000" dirty="0">
              <a:latin typeface="Calibri"/>
              <a:ea typeface="Calibri"/>
              <a:cs typeface="Calibri"/>
              <a:sym typeface="Calibri"/>
            </a:endParaRPr>
          </a:p>
          <a:p>
            <a:pPr marL="388620" marR="5080" lvl="0" indent="-375920" algn="l" rtl="0">
              <a:lnSpc>
                <a:spcPct val="80000"/>
              </a:lnSpc>
              <a:spcBef>
                <a:spcPts val="1005"/>
              </a:spcBef>
              <a:spcAft>
                <a:spcPts val="0"/>
              </a:spcAft>
              <a:buSzPts val="2000"/>
              <a:buFont typeface="Calibri"/>
              <a:buAutoNum type="arabicPeriod" startAt="16"/>
            </a:pPr>
            <a:r>
              <a:rPr lang="en-US" sz="2000" dirty="0">
                <a:latin typeface="Calibri"/>
                <a:ea typeface="Calibri"/>
                <a:cs typeface="Calibri"/>
                <a:sym typeface="Calibri"/>
              </a:rPr>
              <a:t>When was the last time you dismissed doing or trying something new? Explain that choice. What if you had done it?</a:t>
            </a:r>
            <a:endParaRPr sz="2000" dirty="0">
              <a:latin typeface="Calibri"/>
              <a:ea typeface="Calibri"/>
              <a:cs typeface="Calibri"/>
              <a:sym typeface="Calibri"/>
            </a:endParaRPr>
          </a:p>
          <a:p>
            <a:pPr marL="388620" lvl="0" indent="-375920" algn="l" rtl="0">
              <a:lnSpc>
                <a:spcPct val="100000"/>
              </a:lnSpc>
              <a:spcBef>
                <a:spcPts val="520"/>
              </a:spcBef>
              <a:spcAft>
                <a:spcPts val="0"/>
              </a:spcAft>
              <a:buSzPts val="2000"/>
              <a:buFont typeface="Calibri"/>
              <a:buAutoNum type="arabicPeriod" startAt="16"/>
            </a:pPr>
            <a:r>
              <a:rPr lang="en-US" sz="2000" dirty="0">
                <a:latin typeface="Calibri"/>
                <a:ea typeface="Calibri"/>
                <a:cs typeface="Calibri"/>
                <a:sym typeface="Calibri"/>
              </a:rPr>
              <a:t>When does time fly and time drag?</a:t>
            </a:r>
            <a:endParaRPr sz="2000" dirty="0">
              <a:latin typeface="Calibri"/>
              <a:ea typeface="Calibri"/>
              <a:cs typeface="Calibri"/>
              <a:sym typeface="Calibri"/>
            </a:endParaRPr>
          </a:p>
          <a:p>
            <a:pPr marL="388620" lvl="0" indent="-375920" algn="l" rtl="0">
              <a:lnSpc>
                <a:spcPct val="100000"/>
              </a:lnSpc>
              <a:spcBef>
                <a:spcPts val="515"/>
              </a:spcBef>
              <a:spcAft>
                <a:spcPts val="0"/>
              </a:spcAft>
              <a:buSzPts val="2000"/>
              <a:buFont typeface="Calibri"/>
              <a:buAutoNum type="arabicPeriod" startAt="16"/>
            </a:pPr>
            <a:r>
              <a:rPr lang="en-US" sz="2000" dirty="0">
                <a:latin typeface="Calibri"/>
                <a:ea typeface="Calibri"/>
                <a:cs typeface="Calibri"/>
                <a:sym typeface="Calibri"/>
              </a:rPr>
              <a:t>Name five things that make you cry.</a:t>
            </a:r>
            <a:endParaRPr sz="2000" dirty="0">
              <a:latin typeface="Calibri"/>
              <a:ea typeface="Calibri"/>
              <a:cs typeface="Calibri"/>
              <a:sym typeface="Calibri"/>
            </a:endParaRPr>
          </a:p>
          <a:p>
            <a:pPr marL="388620" lvl="0" indent="-375920" algn="l" rtl="0">
              <a:lnSpc>
                <a:spcPct val="100000"/>
              </a:lnSpc>
              <a:spcBef>
                <a:spcPts val="530"/>
              </a:spcBef>
              <a:spcAft>
                <a:spcPts val="0"/>
              </a:spcAft>
              <a:buSzPts val="2000"/>
              <a:buFont typeface="Calibri"/>
              <a:buAutoNum type="arabicPeriod" startAt="16"/>
            </a:pPr>
            <a:r>
              <a:rPr lang="en-US" sz="2000" dirty="0">
                <a:latin typeface="Calibri"/>
                <a:ea typeface="Calibri"/>
                <a:cs typeface="Calibri"/>
                <a:sym typeface="Calibri"/>
              </a:rPr>
              <a:t>Who would play you in the film of your life and why?</a:t>
            </a:r>
            <a:endParaRPr sz="2000" dirty="0">
              <a:latin typeface="Calibri"/>
              <a:ea typeface="Calibri"/>
              <a:cs typeface="Calibri"/>
              <a:sym typeface="Calibri"/>
            </a:endParaRPr>
          </a:p>
          <a:p>
            <a:pPr marL="389890" lvl="0" indent="-377190" algn="l" rtl="0">
              <a:lnSpc>
                <a:spcPct val="100000"/>
              </a:lnSpc>
              <a:spcBef>
                <a:spcPts val="515"/>
              </a:spcBef>
              <a:spcAft>
                <a:spcPts val="0"/>
              </a:spcAft>
              <a:buSzPts val="2000"/>
              <a:buFont typeface="Calibri"/>
              <a:buAutoNum type="arabicPeriod" startAt="16"/>
            </a:pPr>
            <a:r>
              <a:rPr lang="en-US" sz="2000" dirty="0">
                <a:latin typeface="Calibri"/>
                <a:ea typeface="Calibri"/>
                <a:cs typeface="Calibri"/>
                <a:sym typeface="Calibri"/>
              </a:rPr>
              <a:t>What is guaranteed to distract you?</a:t>
            </a:r>
            <a:endParaRPr sz="2000" dirty="0">
              <a:latin typeface="Calibri"/>
              <a:ea typeface="Calibri"/>
              <a:cs typeface="Calibri"/>
              <a:sym typeface="Calibri"/>
            </a:endParaRPr>
          </a:p>
        </p:txBody>
      </p:sp>
      <p:sp>
        <p:nvSpPr>
          <p:cNvPr id="2" name="TextBox 1">
            <a:extLst>
              <a:ext uri="{FF2B5EF4-FFF2-40B4-BE49-F238E27FC236}">
                <a16:creationId xmlns:a16="http://schemas.microsoft.com/office/drawing/2014/main" id="{30CC1AA5-9493-0198-7D1B-3C58C6C75C8A}"/>
              </a:ext>
            </a:extLst>
          </p:cNvPr>
          <p:cNvSpPr txBox="1"/>
          <p:nvPr/>
        </p:nvSpPr>
        <p:spPr>
          <a:xfrm>
            <a:off x="304800" y="4648200"/>
            <a:ext cx="4049486" cy="1600438"/>
          </a:xfrm>
          <a:prstGeom prst="rect">
            <a:avLst/>
          </a:prstGeom>
          <a:noFill/>
        </p:spPr>
        <p:txBody>
          <a:bodyPr wrap="square" rtlCol="0">
            <a:spAutoFit/>
          </a:bodyPr>
          <a:lstStyle/>
          <a:p>
            <a:r>
              <a:rPr lang="en-US" sz="2800" b="1" dirty="0">
                <a:solidFill>
                  <a:schemeClr val="bg1"/>
                </a:solidFill>
                <a:latin typeface="Calibri"/>
                <a:ea typeface="Calibri"/>
                <a:cs typeface="Calibri"/>
                <a:sym typeface="Calibri"/>
              </a:rPr>
              <a:t>Do you want to add anything to your vision board?</a:t>
            </a:r>
            <a:endParaRPr lang="en-US" sz="2800" dirty="0">
              <a:solidFill>
                <a:schemeClr val="bg1"/>
              </a:solidFill>
              <a:latin typeface="Calibri"/>
              <a:ea typeface="Calibri"/>
              <a:cs typeface="Calibri"/>
              <a:sym typeface="Calibri"/>
            </a:endParaRPr>
          </a:p>
          <a:p>
            <a:endParaRPr lang="en-GB" dirty="0"/>
          </a:p>
        </p:txBody>
      </p:sp>
      <p:pic>
        <p:nvPicPr>
          <p:cNvPr id="3" name="Picture 2">
            <a:extLst>
              <a:ext uri="{FF2B5EF4-FFF2-40B4-BE49-F238E27FC236}">
                <a16:creationId xmlns:a16="http://schemas.microsoft.com/office/drawing/2014/main" id="{8BB77667-12E0-FD84-C340-B74667783B0B}"/>
              </a:ext>
            </a:extLst>
          </p:cNvPr>
          <p:cNvPicPr>
            <a:picLocks noGrp="1" noRot="1" noChangeAspect="1" noMove="1" noResize="1" noEditPoints="1" noAdjustHandles="1" noChangeArrowheads="1" noChangeShapeType="1" noCrop="1"/>
          </p:cNvPicPr>
          <p:nvPr/>
        </p:nvPicPr>
        <p:blipFill>
          <a:blip r:embed="rId5"/>
          <a:stretch>
            <a:fillRect/>
          </a:stretch>
        </p:blipFill>
        <p:spPr>
          <a:xfrm>
            <a:off x="304800" y="307584"/>
            <a:ext cx="1761897" cy="60355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1095</Words>
  <Application>Microsoft Office PowerPoint</Application>
  <PresentationFormat>Widescreen</PresentationFormat>
  <Paragraphs>97</Paragraphs>
  <Slides>10</Slides>
  <Notes>10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10</vt:i4>
      </vt:variant>
    </vt:vector>
  </HeadingPairs>
  <TitlesOfParts>
    <vt:vector size="18" baseType="lpstr">
      <vt:lpstr>Aptos</vt:lpstr>
      <vt:lpstr>Aptos Display</vt:lpstr>
      <vt:lpstr>Arial</vt:lpstr>
      <vt:lpstr>Calibri</vt:lpstr>
      <vt:lpstr>Office Theme</vt:lpstr>
      <vt:lpstr>2_Custom Design</vt:lpstr>
      <vt:lpstr>1_Custom Design</vt:lpstr>
      <vt:lpstr>Custom Design</vt:lpstr>
      <vt:lpstr> Focus: How can self-awareness help me achieve my goals as a learner? </vt:lpstr>
      <vt:lpstr>Growth Mindset – set your VISION </vt:lpstr>
      <vt:lpstr>EXPLORE … VISION Definition: A vision board is a collage of images and words representing a person's wishes or goals, intended to serve as inspiration or motivation. What can a vision board reveal about someone?</vt:lpstr>
      <vt:lpstr>PowerPoint Presentation</vt:lpstr>
      <vt:lpstr>Where does YOUR focus lie?</vt:lpstr>
      <vt:lpstr>Have you considered …</vt:lpstr>
      <vt:lpstr>REFLECT: Being able to reflect and be reflexive involves thinking critically, and here we will see how questions can make you curious about your identity and help you recognise something about yourself you may not have considered before. </vt:lpstr>
      <vt:lpstr>Delving deeper</vt:lpstr>
      <vt:lpstr>Delving deeper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Rebecca Austin Pickard</dc:creator>
  <cp:lastModifiedBy>Rebecca Austin Pickard</cp:lastModifiedBy>
  <cp:revision>1</cp:revision>
  <dcterms:created xsi:type="dcterms:W3CDTF">2025-09-14T12:12:20Z</dcterms:created>
  <dcterms:modified xsi:type="dcterms:W3CDTF">2025-09-17T10:53:16Z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2024-05-24T00:00:00Z</vt:filetime>
  </property>
  <property fmtid="{D5CDD505-2E9C-101B-9397-08002B2CF9AE}" pid="3" name="Creator">
    <vt:lpwstr>Microsoft® PowerPoint® for Microsoft 365</vt:lpwstr>
  </property>
  <property fmtid="{D5CDD505-2E9C-101B-9397-08002B2CF9AE}" pid="4" name="LastSaved">
    <vt:filetime>2025-09-14T00:00:00Z</vt:filetime>
  </property>
  <property fmtid="{D5CDD505-2E9C-101B-9397-08002B2CF9AE}" pid="5" name="Producer">
    <vt:lpwstr>Microsoft® PowerPoint® for Microsoft 365</vt:lpwstr>
  </property>
</Properties>
</file>