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 id="2147483672" r:id="rId2"/>
  </p:sldMasterIdLst>
  <p:notesMasterIdLst>
    <p:notesMasterId r:id="rId21"/>
  </p:notesMasterIdLst>
  <p:sldIdLst>
    <p:sldId id="256" r:id="rId3"/>
    <p:sldId id="270" r:id="rId4"/>
    <p:sldId id="272" r:id="rId5"/>
    <p:sldId id="273" r:id="rId6"/>
    <p:sldId id="258" r:id="rId7"/>
    <p:sldId id="259" r:id="rId8"/>
    <p:sldId id="260" r:id="rId9"/>
    <p:sldId id="271" r:id="rId10"/>
    <p:sldId id="261" r:id="rId11"/>
    <p:sldId id="262" r:id="rId12"/>
    <p:sldId id="263" r:id="rId13"/>
    <p:sldId id="264" r:id="rId14"/>
    <p:sldId id="265" r:id="rId15"/>
    <p:sldId id="266" r:id="rId16"/>
    <p:sldId id="267" r:id="rId17"/>
    <p:sldId id="268" r:id="rId18"/>
    <p:sldId id="269" r:id="rId19"/>
    <p:sldId id="274" r:id="rId20"/>
  </p:sldIdLst>
  <p:sldSz cx="9144000" cy="5143500" type="screen16x9"/>
  <p:notesSz cx="6858000" cy="9144000"/>
  <p:embeddedFontLst>
    <p:embeddedFont>
      <p:font typeface="Amatic SC" panose="00000500000000000000" pitchFamily="2" charset="-79"/>
      <p:regular r:id="rId22"/>
      <p:bold r:id="rId23"/>
    </p:embeddedFont>
    <p:embeddedFont>
      <p:font typeface="Archivo Narrow" panose="020B0604020202020204" charset="0"/>
      <p:regular r:id="rId24"/>
      <p:bold r:id="rId25"/>
      <p:italic r:id="rId26"/>
      <p:boldItalic r:id="rId27"/>
    </p:embeddedFont>
    <p:embeddedFont>
      <p:font typeface="Asap Condensed" panose="020B0604020202020204" charset="0"/>
      <p:regular r:id="rId28"/>
      <p:bold r:id="rId29"/>
      <p:italic r:id="rId30"/>
      <p:boldItalic r:id="rId31"/>
    </p:embeddedFont>
    <p:embeddedFont>
      <p:font typeface="Caveat" panose="020B0604020202020204" charset="0"/>
      <p:regular r:id="rId32"/>
      <p:bold r:id="rId33"/>
    </p:embeddedFont>
    <p:embeddedFont>
      <p:font typeface="Fira Sans Extra Condensed" panose="020B0503050000020004" pitchFamily="34" charset="0"/>
      <p:regular r:id="rId34"/>
      <p:bold r:id="rId35"/>
      <p:italic r:id="rId36"/>
      <p:boldItalic r:id="rId37"/>
    </p:embeddedFont>
    <p:embeddedFont>
      <p:font typeface="Handlee" panose="020B0604020202020204" charset="0"/>
      <p:regular r:id="rId38"/>
    </p:embeddedFont>
    <p:embeddedFont>
      <p:font typeface="Heebo" pitchFamily="2" charset="-79"/>
      <p:regular r:id="rId39"/>
      <p:bold r:id="rId40"/>
    </p:embeddedFont>
    <p:embeddedFont>
      <p:font typeface="Roboto" panose="02000000000000000000" pitchFamily="2" charset="0"/>
      <p:regular r:id="rId41"/>
      <p:bold r:id="rId42"/>
      <p:italic r:id="rId43"/>
      <p:boldItalic r:id="rId44"/>
    </p:embeddedFont>
    <p:embeddedFont>
      <p:font typeface="Source Code Pro" panose="020B0509030403020204" pitchFamily="49"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7CC6"/>
    <a:srgbClr val="F5BF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0AF5AF-8B80-454B-A5E4-DBA17EC4037A}" v="42" dt="2026-04-07T15:07:30.0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2" d="100"/>
          <a:sy n="92" d="100"/>
        </p:scale>
        <p:origin x="1186" y="29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font" Target="fonts/font26.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8.fntdata"/><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font" Target="fonts/font24.fntdata"/><Relationship Id="rId53" Type="http://schemas.microsoft.com/office/2016/11/relationships/changesInfo" Target="changesInfos/changesInfo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openxmlformats.org/officeDocument/2006/relationships/font" Target="fonts/font23.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48" Type="http://schemas.openxmlformats.org/officeDocument/2006/relationships/font" Target="fonts/font27.fnt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font" Target="fonts/font25.fntdata"/><Relationship Id="rId20" Type="http://schemas.openxmlformats.org/officeDocument/2006/relationships/slide" Target="slides/slide18.xml"/><Relationship Id="rId41" Type="http://schemas.openxmlformats.org/officeDocument/2006/relationships/font" Target="fonts/font20.fntdata"/><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Austin Pickard" userId="231e81939f3052ba" providerId="LiveId" clId="{CC49F099-3E3D-4300-9DC0-2CBBC358532E}"/>
    <pc:docChg chg="undo custSel addSld modSld">
      <pc:chgData name="Rebecca Austin Pickard" userId="231e81939f3052ba" providerId="LiveId" clId="{CC49F099-3E3D-4300-9DC0-2CBBC358532E}" dt="2026-04-07T15:10:10.629" v="1733" actId="20577"/>
      <pc:docMkLst>
        <pc:docMk/>
      </pc:docMkLst>
      <pc:sldChg chg="addSp modSp mod">
        <pc:chgData name="Rebecca Austin Pickard" userId="231e81939f3052ba" providerId="LiveId" clId="{CC49F099-3E3D-4300-9DC0-2CBBC358532E}" dt="2026-04-07T15:10:10.629" v="1733" actId="20577"/>
        <pc:sldMkLst>
          <pc:docMk/>
          <pc:sldMk cId="0" sldId="256"/>
        </pc:sldMkLst>
        <pc:spChg chg="mod">
          <ac:chgData name="Rebecca Austin Pickard" userId="231e81939f3052ba" providerId="LiveId" clId="{CC49F099-3E3D-4300-9DC0-2CBBC358532E}" dt="2026-04-07T15:10:10.629" v="1733" actId="20577"/>
          <ac:spMkLst>
            <pc:docMk/>
            <pc:sldMk cId="0" sldId="256"/>
            <ac:spMk id="109" creationId="{00000000-0000-0000-0000-000000000000}"/>
          </ac:spMkLst>
        </pc:spChg>
        <pc:spChg chg="mod">
          <ac:chgData name="Rebecca Austin Pickard" userId="231e81939f3052ba" providerId="LiveId" clId="{CC49F099-3E3D-4300-9DC0-2CBBC358532E}" dt="2026-04-07T12:26:31.608" v="1039" actId="255"/>
          <ac:spMkLst>
            <pc:docMk/>
            <pc:sldMk cId="0" sldId="256"/>
            <ac:spMk id="110" creationId="{00000000-0000-0000-0000-000000000000}"/>
          </ac:spMkLst>
        </pc:spChg>
        <pc:spChg chg="mod">
          <ac:chgData name="Rebecca Austin Pickard" userId="231e81939f3052ba" providerId="LiveId" clId="{CC49F099-3E3D-4300-9DC0-2CBBC358532E}" dt="2026-04-07T12:26:17.086" v="1038" actId="255"/>
          <ac:spMkLst>
            <pc:docMk/>
            <pc:sldMk cId="0" sldId="256"/>
            <ac:spMk id="111" creationId="{00000000-0000-0000-0000-000000000000}"/>
          </ac:spMkLst>
        </pc:spChg>
        <pc:picChg chg="add mod">
          <ac:chgData name="Rebecca Austin Pickard" userId="231e81939f3052ba" providerId="LiveId" clId="{CC49F099-3E3D-4300-9DC0-2CBBC358532E}" dt="2026-04-07T10:32:47.294" v="729" actId="1076"/>
          <ac:picMkLst>
            <pc:docMk/>
            <pc:sldMk cId="0" sldId="256"/>
            <ac:picMk id="2" creationId="{BDBB1AC1-CE7A-78F7-9788-BC13F3ECB80A}"/>
          </ac:picMkLst>
        </pc:picChg>
      </pc:sldChg>
      <pc:sldChg chg="addSp delSp modSp mod">
        <pc:chgData name="Rebecca Austin Pickard" userId="231e81939f3052ba" providerId="LiveId" clId="{CC49F099-3E3D-4300-9DC0-2CBBC358532E}" dt="2026-04-07T10:32:56.468" v="730"/>
        <pc:sldMkLst>
          <pc:docMk/>
          <pc:sldMk cId="0" sldId="258"/>
        </pc:sldMkLst>
        <pc:spChg chg="del">
          <ac:chgData name="Rebecca Austin Pickard" userId="231e81939f3052ba" providerId="LiveId" clId="{CC49F099-3E3D-4300-9DC0-2CBBC358532E}" dt="2026-04-07T10:31:20.331" v="724" actId="478"/>
          <ac:spMkLst>
            <pc:docMk/>
            <pc:sldMk cId="0" sldId="258"/>
            <ac:spMk id="129" creationId="{00000000-0000-0000-0000-000000000000}"/>
          </ac:spMkLst>
        </pc:spChg>
        <pc:spChg chg="mod">
          <ac:chgData name="Rebecca Austin Pickard" userId="231e81939f3052ba" providerId="LiveId" clId="{CC49F099-3E3D-4300-9DC0-2CBBC358532E}" dt="2026-04-07T10:31:27.147" v="726" actId="1076"/>
          <ac:spMkLst>
            <pc:docMk/>
            <pc:sldMk cId="0" sldId="258"/>
            <ac:spMk id="130" creationId="{00000000-0000-0000-0000-000000000000}"/>
          </ac:spMkLst>
        </pc:spChg>
        <pc:picChg chg="add del mod">
          <ac:chgData name="Rebecca Austin Pickard" userId="231e81939f3052ba" providerId="LiveId" clId="{CC49F099-3E3D-4300-9DC0-2CBBC358532E}" dt="2026-04-07T10:17:09.999" v="720" actId="478"/>
          <ac:picMkLst>
            <pc:docMk/>
            <pc:sldMk cId="0" sldId="258"/>
            <ac:picMk id="2" creationId="{F9064577-0A49-8A34-2058-B4ADDBC6FB9D}"/>
          </ac:picMkLst>
        </pc:picChg>
        <pc:picChg chg="add mod">
          <ac:chgData name="Rebecca Austin Pickard" userId="231e81939f3052ba" providerId="LiveId" clId="{CC49F099-3E3D-4300-9DC0-2CBBC358532E}" dt="2026-04-07T10:17:35.803" v="723" actId="14100"/>
          <ac:picMkLst>
            <pc:docMk/>
            <pc:sldMk cId="0" sldId="258"/>
            <ac:picMk id="4" creationId="{1A3FD172-C71D-3360-0FE3-070FA0E0F155}"/>
          </ac:picMkLst>
        </pc:picChg>
        <pc:picChg chg="add mod">
          <ac:chgData name="Rebecca Austin Pickard" userId="231e81939f3052ba" providerId="LiveId" clId="{CC49F099-3E3D-4300-9DC0-2CBBC358532E}" dt="2026-04-07T10:32:56.468" v="730"/>
          <ac:picMkLst>
            <pc:docMk/>
            <pc:sldMk cId="0" sldId="258"/>
            <ac:picMk id="5" creationId="{578BA88B-B42A-2E4B-0501-6CAF54B98722}"/>
          </ac:picMkLst>
        </pc:picChg>
        <pc:picChg chg="del">
          <ac:chgData name="Rebecca Austin Pickard" userId="231e81939f3052ba" providerId="LiveId" clId="{CC49F099-3E3D-4300-9DC0-2CBBC358532E}" dt="2026-04-07T10:17:06.292" v="718" actId="478"/>
          <ac:picMkLst>
            <pc:docMk/>
            <pc:sldMk cId="0" sldId="258"/>
            <ac:picMk id="128" creationId="{00000000-0000-0000-0000-000000000000}"/>
          </ac:picMkLst>
        </pc:picChg>
      </pc:sldChg>
      <pc:sldChg chg="addSp modSp">
        <pc:chgData name="Rebecca Austin Pickard" userId="231e81939f3052ba" providerId="LiveId" clId="{CC49F099-3E3D-4300-9DC0-2CBBC358532E}" dt="2026-04-07T10:33:00.344" v="731"/>
        <pc:sldMkLst>
          <pc:docMk/>
          <pc:sldMk cId="0" sldId="259"/>
        </pc:sldMkLst>
        <pc:picChg chg="add mod">
          <ac:chgData name="Rebecca Austin Pickard" userId="231e81939f3052ba" providerId="LiveId" clId="{CC49F099-3E3D-4300-9DC0-2CBBC358532E}" dt="2026-04-07T10:33:00.344" v="731"/>
          <ac:picMkLst>
            <pc:docMk/>
            <pc:sldMk cId="0" sldId="259"/>
            <ac:picMk id="3" creationId="{301B0A41-800A-9F36-6148-C3F4B3F4752A}"/>
          </ac:picMkLst>
        </pc:picChg>
      </pc:sldChg>
      <pc:sldChg chg="addSp modSp mod">
        <pc:chgData name="Rebecca Austin Pickard" userId="231e81939f3052ba" providerId="LiveId" clId="{CC49F099-3E3D-4300-9DC0-2CBBC358532E}" dt="2026-04-07T10:33:03.350" v="732"/>
        <pc:sldMkLst>
          <pc:docMk/>
          <pc:sldMk cId="0" sldId="260"/>
        </pc:sldMkLst>
        <pc:spChg chg="mod">
          <ac:chgData name="Rebecca Austin Pickard" userId="231e81939f3052ba" providerId="LiveId" clId="{CC49F099-3E3D-4300-9DC0-2CBBC358532E}" dt="2026-04-07T10:08:00.231" v="304" actId="20577"/>
          <ac:spMkLst>
            <pc:docMk/>
            <pc:sldMk cId="0" sldId="260"/>
            <ac:spMk id="141" creationId="{00000000-0000-0000-0000-000000000000}"/>
          </ac:spMkLst>
        </pc:spChg>
        <pc:picChg chg="add mod">
          <ac:chgData name="Rebecca Austin Pickard" userId="231e81939f3052ba" providerId="LiveId" clId="{CC49F099-3E3D-4300-9DC0-2CBBC358532E}" dt="2026-04-07T10:33:03.350" v="732"/>
          <ac:picMkLst>
            <pc:docMk/>
            <pc:sldMk cId="0" sldId="260"/>
            <ac:picMk id="2" creationId="{911AAB98-22A3-7827-51EF-9802DE65406B}"/>
          </ac:picMkLst>
        </pc:picChg>
      </pc:sldChg>
      <pc:sldChg chg="addSp modSp">
        <pc:chgData name="Rebecca Austin Pickard" userId="231e81939f3052ba" providerId="LiveId" clId="{CC49F099-3E3D-4300-9DC0-2CBBC358532E}" dt="2026-04-07T10:33:10.937" v="734"/>
        <pc:sldMkLst>
          <pc:docMk/>
          <pc:sldMk cId="0" sldId="261"/>
        </pc:sldMkLst>
        <pc:picChg chg="add mod">
          <ac:chgData name="Rebecca Austin Pickard" userId="231e81939f3052ba" providerId="LiveId" clId="{CC49F099-3E3D-4300-9DC0-2CBBC358532E}" dt="2026-04-07T10:33:10.937" v="734"/>
          <ac:picMkLst>
            <pc:docMk/>
            <pc:sldMk cId="0" sldId="261"/>
            <ac:picMk id="2" creationId="{B25BF01B-E1A7-5832-4CBD-7EF9B330C961}"/>
          </ac:picMkLst>
        </pc:picChg>
      </pc:sldChg>
      <pc:sldChg chg="addSp modSp mod">
        <pc:chgData name="Rebecca Austin Pickard" userId="231e81939f3052ba" providerId="LiveId" clId="{CC49F099-3E3D-4300-9DC0-2CBBC358532E}" dt="2026-04-07T14:50:44.790" v="1539" actId="113"/>
        <pc:sldMkLst>
          <pc:docMk/>
          <pc:sldMk cId="0" sldId="262"/>
        </pc:sldMkLst>
        <pc:spChg chg="mod">
          <ac:chgData name="Rebecca Austin Pickard" userId="231e81939f3052ba" providerId="LiveId" clId="{CC49F099-3E3D-4300-9DC0-2CBBC358532E}" dt="2026-04-07T14:50:44.790" v="1539" actId="113"/>
          <ac:spMkLst>
            <pc:docMk/>
            <pc:sldMk cId="0" sldId="262"/>
            <ac:spMk id="153" creationId="{00000000-0000-0000-0000-000000000000}"/>
          </ac:spMkLst>
        </pc:spChg>
        <pc:picChg chg="add mod">
          <ac:chgData name="Rebecca Austin Pickard" userId="231e81939f3052ba" providerId="LiveId" clId="{CC49F099-3E3D-4300-9DC0-2CBBC358532E}" dt="2026-04-07T10:33:14.540" v="735"/>
          <ac:picMkLst>
            <pc:docMk/>
            <pc:sldMk cId="0" sldId="262"/>
            <ac:picMk id="2" creationId="{EF8F1D42-3080-241F-A4B0-55EECE2335C6}"/>
          </ac:picMkLst>
        </pc:picChg>
      </pc:sldChg>
      <pc:sldChg chg="addSp modSp">
        <pc:chgData name="Rebecca Austin Pickard" userId="231e81939f3052ba" providerId="LiveId" clId="{CC49F099-3E3D-4300-9DC0-2CBBC358532E}" dt="2026-04-07T10:33:17.904" v="736"/>
        <pc:sldMkLst>
          <pc:docMk/>
          <pc:sldMk cId="0" sldId="263"/>
        </pc:sldMkLst>
        <pc:picChg chg="add mod">
          <ac:chgData name="Rebecca Austin Pickard" userId="231e81939f3052ba" providerId="LiveId" clId="{CC49F099-3E3D-4300-9DC0-2CBBC358532E}" dt="2026-04-07T10:33:17.904" v="736"/>
          <ac:picMkLst>
            <pc:docMk/>
            <pc:sldMk cId="0" sldId="263"/>
            <ac:picMk id="2" creationId="{990C18E6-DC74-2541-457D-BB42B0D42C0E}"/>
          </ac:picMkLst>
        </pc:picChg>
      </pc:sldChg>
      <pc:sldChg chg="addSp modSp">
        <pc:chgData name="Rebecca Austin Pickard" userId="231e81939f3052ba" providerId="LiveId" clId="{CC49F099-3E3D-4300-9DC0-2CBBC358532E}" dt="2026-04-07T10:33:21.664" v="737"/>
        <pc:sldMkLst>
          <pc:docMk/>
          <pc:sldMk cId="0" sldId="264"/>
        </pc:sldMkLst>
        <pc:picChg chg="add mod">
          <ac:chgData name="Rebecca Austin Pickard" userId="231e81939f3052ba" providerId="LiveId" clId="{CC49F099-3E3D-4300-9DC0-2CBBC358532E}" dt="2026-04-07T10:33:21.664" v="737"/>
          <ac:picMkLst>
            <pc:docMk/>
            <pc:sldMk cId="0" sldId="264"/>
            <ac:picMk id="2" creationId="{C6C323A8-4BA2-5E65-7364-355E34901EEB}"/>
          </ac:picMkLst>
        </pc:picChg>
      </pc:sldChg>
      <pc:sldChg chg="addSp modSp">
        <pc:chgData name="Rebecca Austin Pickard" userId="231e81939f3052ba" providerId="LiveId" clId="{CC49F099-3E3D-4300-9DC0-2CBBC358532E}" dt="2026-04-07T10:33:24.701" v="738"/>
        <pc:sldMkLst>
          <pc:docMk/>
          <pc:sldMk cId="0" sldId="265"/>
        </pc:sldMkLst>
        <pc:picChg chg="add mod">
          <ac:chgData name="Rebecca Austin Pickard" userId="231e81939f3052ba" providerId="LiveId" clId="{CC49F099-3E3D-4300-9DC0-2CBBC358532E}" dt="2026-04-07T10:33:24.701" v="738"/>
          <ac:picMkLst>
            <pc:docMk/>
            <pc:sldMk cId="0" sldId="265"/>
            <ac:picMk id="2" creationId="{B4AD2016-8258-30A7-440B-768ABF8E36FC}"/>
          </ac:picMkLst>
        </pc:picChg>
      </pc:sldChg>
      <pc:sldChg chg="addSp modSp mod">
        <pc:chgData name="Rebecca Austin Pickard" userId="231e81939f3052ba" providerId="LiveId" clId="{CC49F099-3E3D-4300-9DC0-2CBBC358532E}" dt="2026-04-07T10:33:27.430" v="739"/>
        <pc:sldMkLst>
          <pc:docMk/>
          <pc:sldMk cId="0" sldId="266"/>
        </pc:sldMkLst>
        <pc:spChg chg="mod">
          <ac:chgData name="Rebecca Austin Pickard" userId="231e81939f3052ba" providerId="LiveId" clId="{CC49F099-3E3D-4300-9DC0-2CBBC358532E}" dt="2026-04-07T10:05:03.050" v="138" actId="20577"/>
          <ac:spMkLst>
            <pc:docMk/>
            <pc:sldMk cId="0" sldId="266"/>
            <ac:spMk id="177" creationId="{00000000-0000-0000-0000-000000000000}"/>
          </ac:spMkLst>
        </pc:spChg>
        <pc:picChg chg="add mod">
          <ac:chgData name="Rebecca Austin Pickard" userId="231e81939f3052ba" providerId="LiveId" clId="{CC49F099-3E3D-4300-9DC0-2CBBC358532E}" dt="2026-04-07T10:33:27.430" v="739"/>
          <ac:picMkLst>
            <pc:docMk/>
            <pc:sldMk cId="0" sldId="266"/>
            <ac:picMk id="2" creationId="{A1EDA034-27DB-8628-2C1A-034D4970337B}"/>
          </ac:picMkLst>
        </pc:picChg>
      </pc:sldChg>
      <pc:sldChg chg="addSp modSp">
        <pc:chgData name="Rebecca Austin Pickard" userId="231e81939f3052ba" providerId="LiveId" clId="{CC49F099-3E3D-4300-9DC0-2CBBC358532E}" dt="2026-04-07T10:33:32.294" v="740"/>
        <pc:sldMkLst>
          <pc:docMk/>
          <pc:sldMk cId="0" sldId="267"/>
        </pc:sldMkLst>
        <pc:picChg chg="add mod">
          <ac:chgData name="Rebecca Austin Pickard" userId="231e81939f3052ba" providerId="LiveId" clId="{CC49F099-3E3D-4300-9DC0-2CBBC358532E}" dt="2026-04-07T10:33:32.294" v="740"/>
          <ac:picMkLst>
            <pc:docMk/>
            <pc:sldMk cId="0" sldId="267"/>
            <ac:picMk id="2" creationId="{82F15103-FB98-EE6A-6A9F-649A14EEAC68}"/>
          </ac:picMkLst>
        </pc:picChg>
      </pc:sldChg>
      <pc:sldChg chg="addSp modSp">
        <pc:chgData name="Rebecca Austin Pickard" userId="231e81939f3052ba" providerId="LiveId" clId="{CC49F099-3E3D-4300-9DC0-2CBBC358532E}" dt="2026-04-07T10:33:34.909" v="741"/>
        <pc:sldMkLst>
          <pc:docMk/>
          <pc:sldMk cId="0" sldId="268"/>
        </pc:sldMkLst>
        <pc:spChg chg="mod">
          <ac:chgData name="Rebecca Austin Pickard" userId="231e81939f3052ba" providerId="LiveId" clId="{CC49F099-3E3D-4300-9DC0-2CBBC358532E}" dt="2026-04-07T10:03:20.834" v="90" actId="20578"/>
          <ac:spMkLst>
            <pc:docMk/>
            <pc:sldMk cId="0" sldId="268"/>
            <ac:spMk id="189" creationId="{00000000-0000-0000-0000-000000000000}"/>
          </ac:spMkLst>
        </pc:spChg>
        <pc:picChg chg="add mod">
          <ac:chgData name="Rebecca Austin Pickard" userId="231e81939f3052ba" providerId="LiveId" clId="{CC49F099-3E3D-4300-9DC0-2CBBC358532E}" dt="2026-04-07T10:33:34.909" v="741"/>
          <ac:picMkLst>
            <pc:docMk/>
            <pc:sldMk cId="0" sldId="268"/>
            <ac:picMk id="2" creationId="{CF9880B5-E2B7-DD5E-3B0B-0AC38C2D3EED}"/>
          </ac:picMkLst>
        </pc:picChg>
      </pc:sldChg>
      <pc:sldChg chg="addSp modSp mod">
        <pc:chgData name="Rebecca Austin Pickard" userId="231e81939f3052ba" providerId="LiveId" clId="{CC49F099-3E3D-4300-9DC0-2CBBC358532E}" dt="2026-04-07T10:37:24.115" v="1031" actId="20577"/>
        <pc:sldMkLst>
          <pc:docMk/>
          <pc:sldMk cId="0" sldId="269"/>
        </pc:sldMkLst>
        <pc:spChg chg="mod">
          <ac:chgData name="Rebecca Austin Pickard" userId="231e81939f3052ba" providerId="LiveId" clId="{CC49F099-3E3D-4300-9DC0-2CBBC358532E}" dt="2026-04-07T10:37:24.115" v="1031" actId="20577"/>
          <ac:spMkLst>
            <pc:docMk/>
            <pc:sldMk cId="0" sldId="269"/>
            <ac:spMk id="195" creationId="{00000000-0000-0000-0000-000000000000}"/>
          </ac:spMkLst>
        </pc:spChg>
        <pc:picChg chg="add mod">
          <ac:chgData name="Rebecca Austin Pickard" userId="231e81939f3052ba" providerId="LiveId" clId="{CC49F099-3E3D-4300-9DC0-2CBBC358532E}" dt="2026-04-07T10:33:37.277" v="742"/>
          <ac:picMkLst>
            <pc:docMk/>
            <pc:sldMk cId="0" sldId="269"/>
            <ac:picMk id="2" creationId="{3A547CC6-7DD7-8ABD-699E-6AA96D102879}"/>
          </ac:picMkLst>
        </pc:picChg>
      </pc:sldChg>
      <pc:sldChg chg="addSp delSp modSp new mod">
        <pc:chgData name="Rebecca Austin Pickard" userId="231e81939f3052ba" providerId="LiveId" clId="{CC49F099-3E3D-4300-9DC0-2CBBC358532E}" dt="2026-04-07T14:44:50.185" v="1538" actId="27636"/>
        <pc:sldMkLst>
          <pc:docMk/>
          <pc:sldMk cId="3998615377" sldId="271"/>
        </pc:sldMkLst>
        <pc:spChg chg="mod">
          <ac:chgData name="Rebecca Austin Pickard" userId="231e81939f3052ba" providerId="LiveId" clId="{CC49F099-3E3D-4300-9DC0-2CBBC358532E}" dt="2026-04-07T10:10:56.875" v="620" actId="207"/>
          <ac:spMkLst>
            <pc:docMk/>
            <pc:sldMk cId="3998615377" sldId="271"/>
            <ac:spMk id="2" creationId="{F9AF2B9D-6679-8481-1AB4-8F354ED7B8B3}"/>
          </ac:spMkLst>
        </pc:spChg>
        <pc:spChg chg="mod">
          <ac:chgData name="Rebecca Austin Pickard" userId="231e81939f3052ba" providerId="LiveId" clId="{CC49F099-3E3D-4300-9DC0-2CBBC358532E}" dt="2026-04-07T14:44:50.185" v="1538" actId="27636"/>
          <ac:spMkLst>
            <pc:docMk/>
            <pc:sldMk cId="3998615377" sldId="271"/>
            <ac:spMk id="3" creationId="{5A3BC805-E506-F728-D4B4-4DEDE11920A8}"/>
          </ac:spMkLst>
        </pc:spChg>
        <pc:spChg chg="add mod">
          <ac:chgData name="Rebecca Austin Pickard" userId="231e81939f3052ba" providerId="LiveId" clId="{CC49F099-3E3D-4300-9DC0-2CBBC358532E}" dt="2026-04-07T10:10:09.192" v="616" actId="1076"/>
          <ac:spMkLst>
            <pc:docMk/>
            <pc:sldMk cId="3998615377" sldId="271"/>
            <ac:spMk id="4" creationId="{497B7B47-A010-E413-7758-35BC306D04ED}"/>
          </ac:spMkLst>
        </pc:spChg>
        <pc:spChg chg="add mod">
          <ac:chgData name="Rebecca Austin Pickard" userId="231e81939f3052ba" providerId="LiveId" clId="{CC49F099-3E3D-4300-9DC0-2CBBC358532E}" dt="2026-04-07T10:10:02.136" v="614" actId="1076"/>
          <ac:spMkLst>
            <pc:docMk/>
            <pc:sldMk cId="3998615377" sldId="271"/>
            <ac:spMk id="5" creationId="{85C5CE8B-1F94-169F-68DC-545AB8ED3E59}"/>
          </ac:spMkLst>
        </pc:spChg>
        <pc:spChg chg="add mod">
          <ac:chgData name="Rebecca Austin Pickard" userId="231e81939f3052ba" providerId="LiveId" clId="{CC49F099-3E3D-4300-9DC0-2CBBC358532E}" dt="2026-04-07T10:10:15.635" v="617" actId="1076"/>
          <ac:spMkLst>
            <pc:docMk/>
            <pc:sldMk cId="3998615377" sldId="271"/>
            <ac:spMk id="6" creationId="{E97F405F-57B2-E3DE-9FFA-370728AADFF9}"/>
          </ac:spMkLst>
        </pc:spChg>
        <pc:spChg chg="add mod">
          <ac:chgData name="Rebecca Austin Pickard" userId="231e81939f3052ba" providerId="LiveId" clId="{CC49F099-3E3D-4300-9DC0-2CBBC358532E}" dt="2026-04-07T10:10:26.143" v="619" actId="1076"/>
          <ac:spMkLst>
            <pc:docMk/>
            <pc:sldMk cId="3998615377" sldId="271"/>
            <ac:spMk id="7" creationId="{EED169D6-9171-2523-4F48-A1F9FE5CC6A5}"/>
          </ac:spMkLst>
        </pc:spChg>
        <pc:spChg chg="add del">
          <ac:chgData name="Rebecca Austin Pickard" userId="231e81939f3052ba" providerId="LiveId" clId="{CC49F099-3E3D-4300-9DC0-2CBBC358532E}" dt="2026-04-07T10:01:18.186" v="40" actId="22"/>
          <ac:spMkLst>
            <pc:docMk/>
            <pc:sldMk cId="3998615377" sldId="271"/>
            <ac:spMk id="9" creationId="{B8FE5114-2297-C5BA-D1BA-F8743562C779}"/>
          </ac:spMkLst>
        </pc:spChg>
        <pc:picChg chg="add mod">
          <ac:chgData name="Rebecca Austin Pickard" userId="231e81939f3052ba" providerId="LiveId" clId="{CC49F099-3E3D-4300-9DC0-2CBBC358532E}" dt="2026-04-07T10:33:07.707" v="733"/>
          <ac:picMkLst>
            <pc:docMk/>
            <pc:sldMk cId="3998615377" sldId="271"/>
            <ac:picMk id="10" creationId="{AD928665-8370-63A1-A5A6-6DE68BF5C770}"/>
          </ac:picMkLst>
        </pc:picChg>
      </pc:sldChg>
      <pc:sldChg chg="addSp modSp new mod">
        <pc:chgData name="Rebecca Austin Pickard" userId="231e81939f3052ba" providerId="LiveId" clId="{CC49F099-3E3D-4300-9DC0-2CBBC358532E}" dt="2026-04-07T13:13:19.166" v="1101" actId="20577"/>
        <pc:sldMkLst>
          <pc:docMk/>
          <pc:sldMk cId="2605510394" sldId="272"/>
        </pc:sldMkLst>
        <pc:spChg chg="mod">
          <ac:chgData name="Rebecca Austin Pickard" userId="231e81939f3052ba" providerId="LiveId" clId="{CC49F099-3E3D-4300-9DC0-2CBBC358532E}" dt="2026-04-07T12:49:15.176" v="1090" actId="20577"/>
          <ac:spMkLst>
            <pc:docMk/>
            <pc:sldMk cId="2605510394" sldId="272"/>
            <ac:spMk id="2" creationId="{745CBF50-CAEA-4E73-1289-5B545591B0EC}"/>
          </ac:spMkLst>
        </pc:spChg>
        <pc:spChg chg="mod">
          <ac:chgData name="Rebecca Austin Pickard" userId="231e81939f3052ba" providerId="LiveId" clId="{CC49F099-3E3D-4300-9DC0-2CBBC358532E}" dt="2026-04-07T13:13:19.166" v="1101" actId="20577"/>
          <ac:spMkLst>
            <pc:docMk/>
            <pc:sldMk cId="2605510394" sldId="272"/>
            <ac:spMk id="3" creationId="{1B4AE71C-7B26-1237-3BDF-11EB75DA4205}"/>
          </ac:spMkLst>
        </pc:spChg>
        <pc:picChg chg="add mod">
          <ac:chgData name="Rebecca Austin Pickard" userId="231e81939f3052ba" providerId="LiveId" clId="{CC49F099-3E3D-4300-9DC0-2CBBC358532E}" dt="2026-04-07T13:12:45.077" v="1096" actId="1076"/>
          <ac:picMkLst>
            <pc:docMk/>
            <pc:sldMk cId="2605510394" sldId="272"/>
            <ac:picMk id="1026" creationId="{D2813E1E-B09B-878A-898C-387E7D8B7548}"/>
          </ac:picMkLst>
        </pc:picChg>
      </pc:sldChg>
      <pc:sldChg chg="addSp modSp new mod">
        <pc:chgData name="Rebecca Austin Pickard" userId="231e81939f3052ba" providerId="LiveId" clId="{CC49F099-3E3D-4300-9DC0-2CBBC358532E}" dt="2026-04-07T13:45:00.458" v="1536" actId="1076"/>
        <pc:sldMkLst>
          <pc:docMk/>
          <pc:sldMk cId="2245888090" sldId="273"/>
        </pc:sldMkLst>
        <pc:spChg chg="mod">
          <ac:chgData name="Rebecca Austin Pickard" userId="231e81939f3052ba" providerId="LiveId" clId="{CC49F099-3E3D-4300-9DC0-2CBBC358532E}" dt="2026-04-07T13:44:43.600" v="1534" actId="20577"/>
          <ac:spMkLst>
            <pc:docMk/>
            <pc:sldMk cId="2245888090" sldId="273"/>
            <ac:spMk id="2" creationId="{DB17BB24-8E19-543D-099F-50E7A4981F9E}"/>
          </ac:spMkLst>
        </pc:spChg>
        <pc:spChg chg="mod">
          <ac:chgData name="Rebecca Austin Pickard" userId="231e81939f3052ba" providerId="LiveId" clId="{CC49F099-3E3D-4300-9DC0-2CBBC358532E}" dt="2026-04-07T13:40:34.043" v="1107" actId="20577"/>
          <ac:spMkLst>
            <pc:docMk/>
            <pc:sldMk cId="2245888090" sldId="273"/>
            <ac:spMk id="3" creationId="{B747E537-C156-C068-6D81-48C040C8C223}"/>
          </ac:spMkLst>
        </pc:spChg>
        <pc:spChg chg="add mod">
          <ac:chgData name="Rebecca Austin Pickard" userId="231e81939f3052ba" providerId="LiveId" clId="{CC49F099-3E3D-4300-9DC0-2CBBC358532E}" dt="2026-04-07T13:43:08.403" v="1474" actId="20577"/>
          <ac:spMkLst>
            <pc:docMk/>
            <pc:sldMk cId="2245888090" sldId="273"/>
            <ac:spMk id="5" creationId="{29A005E4-0CBC-6588-647C-1DA2DCF78FF4}"/>
          </ac:spMkLst>
        </pc:spChg>
        <pc:picChg chg="add mod">
          <ac:chgData name="Rebecca Austin Pickard" userId="231e81939f3052ba" providerId="LiveId" clId="{CC49F099-3E3D-4300-9DC0-2CBBC358532E}" dt="2026-04-07T13:45:00.458" v="1536" actId="1076"/>
          <ac:picMkLst>
            <pc:docMk/>
            <pc:sldMk cId="2245888090" sldId="273"/>
            <ac:picMk id="6" creationId="{B8519E26-6AC2-8984-B31E-5E6F0CEB1A19}"/>
          </ac:picMkLst>
        </pc:picChg>
      </pc:sldChg>
      <pc:sldChg chg="modSp new mod">
        <pc:chgData name="Rebecca Austin Pickard" userId="231e81939f3052ba" providerId="LiveId" clId="{CC49F099-3E3D-4300-9DC0-2CBBC358532E}" dt="2026-04-07T15:07:59.346" v="1564" actId="20577"/>
        <pc:sldMkLst>
          <pc:docMk/>
          <pc:sldMk cId="4062872647" sldId="274"/>
        </pc:sldMkLst>
        <pc:spChg chg="mod">
          <ac:chgData name="Rebecca Austin Pickard" userId="231e81939f3052ba" providerId="LiveId" clId="{CC49F099-3E3D-4300-9DC0-2CBBC358532E}" dt="2026-04-07T15:07:54.048" v="1563" actId="5793"/>
          <ac:spMkLst>
            <pc:docMk/>
            <pc:sldMk cId="4062872647" sldId="274"/>
            <ac:spMk id="2" creationId="{CC86B8C2-BDE9-45D4-4BDB-58B71952A65D}"/>
          </ac:spMkLst>
        </pc:spChg>
        <pc:spChg chg="mod">
          <ac:chgData name="Rebecca Austin Pickard" userId="231e81939f3052ba" providerId="LiveId" clId="{CC49F099-3E3D-4300-9DC0-2CBBC358532E}" dt="2026-04-07T15:07:59.346" v="1564" actId="20577"/>
          <ac:spMkLst>
            <pc:docMk/>
            <pc:sldMk cId="4062872647" sldId="274"/>
            <ac:spMk id="3" creationId="{632F4E91-2EEC-A958-232D-5C2EC98172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9969ff3796_0_7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9969ff3796_0_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9969ff3796_0_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9969ff3796_0_7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Archivo Narrow"/>
                <a:ea typeface="Archivo Narrow"/>
                <a:cs typeface="Archivo Narrow"/>
                <a:sym typeface="Archivo Narrow"/>
              </a:rPr>
              <a:t>With a partner -- re-state in your own words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9969ff3796_0_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9969ff3796_0_8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9969ff3796_0_8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9969ff3796_0_8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Archivo Narrow"/>
                <a:ea typeface="Archivo Narrow"/>
                <a:cs typeface="Archivo Narrow"/>
                <a:sym typeface="Archivo Narrow"/>
              </a:rPr>
              <a:t>With a partner -- re-state in your own words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9969ff3796_0_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9969ff3796_0_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9969ff3796_0_8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9969ff3796_0_8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a161ec9c25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a161ec9c25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Consider IB Learner Profile while you do your CE.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9969ff3796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9969ff3796_0_7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*Share out - groups of 5 (5 minutes)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9969ff3796_0_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9969ff3796_0_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9969ff3796_0_7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9969ff3796_0_7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9969ff3796_0_7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9969ff3796_0_7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Archivo Narrow"/>
                <a:ea typeface="Archivo Narrow"/>
                <a:cs typeface="Archivo Narrow"/>
                <a:sym typeface="Archivo Narrow"/>
              </a:rPr>
              <a:t>With a partner -- re-state in your own words</a:t>
            </a:r>
            <a:endParaRPr sz="1200">
              <a:solidFill>
                <a:schemeClr val="dk1"/>
              </a:solidFill>
              <a:latin typeface="Archivo Narrow"/>
              <a:ea typeface="Archivo Narrow"/>
              <a:cs typeface="Archivo Narrow"/>
              <a:sym typeface="Archivo Narrow"/>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9969ff3796_0_7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9969ff3796_0_7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Archivo Narrow"/>
                <a:ea typeface="Archivo Narrow"/>
                <a:cs typeface="Archivo Narrow"/>
                <a:sym typeface="Archivo Narrow"/>
              </a:rPr>
              <a:t>Equal and fair “give and take”</a:t>
            </a:r>
            <a:endParaRPr sz="1200">
              <a:solidFill>
                <a:schemeClr val="dk1"/>
              </a:solidFill>
              <a:latin typeface="Archivo Narrow"/>
              <a:ea typeface="Archivo Narrow"/>
              <a:cs typeface="Archivo Narrow"/>
              <a:sym typeface="Archivo Narrow"/>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9969ff3796_0_7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9969ff3796_0_7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Archivo Narrow"/>
                <a:ea typeface="Archivo Narrow"/>
                <a:cs typeface="Archivo Narrow"/>
                <a:sym typeface="Archivo Narrow"/>
              </a:rPr>
              <a:t>With a partner -- re-state in your own words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9969ff3796_0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9969ff3796_0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Archivo Narrow"/>
                <a:ea typeface="Archivo Narrow"/>
                <a:cs typeface="Archivo Narrow"/>
                <a:sym typeface="Archivo Narrow"/>
              </a:rPr>
              <a:t>Not just talk - but listen to learn</a:t>
            </a:r>
            <a:endParaRPr sz="1200">
              <a:solidFill>
                <a:schemeClr val="dk1"/>
              </a:solidFill>
              <a:latin typeface="Archivo Narrow"/>
              <a:ea typeface="Archivo Narrow"/>
              <a:cs typeface="Archivo Narrow"/>
              <a:sym typeface="Archivo Narrow"/>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54"/>
        <p:cNvGrpSpPr/>
        <p:nvPr/>
      </p:nvGrpSpPr>
      <p:grpSpPr>
        <a:xfrm>
          <a:off x="0" y="0"/>
          <a:ext cx="0" cy="0"/>
          <a:chOff x="0" y="0"/>
          <a:chExt cx="0" cy="0"/>
        </a:xfrm>
      </p:grpSpPr>
      <p:sp>
        <p:nvSpPr>
          <p:cNvPr id="55" name="Google Shape;55;p14"/>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4"/>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57" name="Google Shape;57;p14"/>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58" name="Google Shape;58;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59"/>
        <p:cNvGrpSpPr/>
        <p:nvPr/>
      </p:nvGrpSpPr>
      <p:grpSpPr>
        <a:xfrm>
          <a:off x="0" y="0"/>
          <a:ext cx="0" cy="0"/>
          <a:chOff x="0" y="0"/>
          <a:chExt cx="0" cy="0"/>
        </a:xfrm>
      </p:grpSpPr>
      <p:sp>
        <p:nvSpPr>
          <p:cNvPr id="60" name="Google Shape;60;p15"/>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61" name="Google Shape;61;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64" name="Google Shape;64;p16"/>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5" name="Google Shape;65;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68" name="Google Shape;68;p17"/>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9" name="Google Shape;69;p17"/>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0" name="Google Shape;70;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73" name="Google Shape;73;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76" name="Google Shape;76;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7" name="Google Shape;77;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80" name="Google Shape;80;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
        <p:cNvGrpSpPr/>
        <p:nvPr/>
      </p:nvGrpSpPr>
      <p:grpSpPr>
        <a:xfrm>
          <a:off x="0" y="0"/>
          <a:ext cx="0" cy="0"/>
          <a:chOff x="0" y="0"/>
          <a:chExt cx="0" cy="0"/>
        </a:xfrm>
      </p:grpSpPr>
      <p:sp>
        <p:nvSpPr>
          <p:cNvPr id="82" name="Google Shape;82;p21"/>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 name="Google Shape;83;p21"/>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84" name="Google Shape;84;p21"/>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85" name="Google Shape;85;p21"/>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86" name="Google Shape;86;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0"/>
              </a:spcBef>
              <a:spcAft>
                <a:spcPts val="0"/>
              </a:spcAft>
              <a:buClr>
                <a:schemeClr val="accent1"/>
              </a:buClr>
              <a:buSzPts val="1400"/>
              <a:buChar char="○"/>
              <a:defRPr>
                <a:solidFill>
                  <a:schemeClr val="accent1"/>
                </a:solidFill>
                <a:highlight>
                  <a:schemeClr val="lt1"/>
                </a:highlight>
              </a:defRPr>
            </a:lvl2pPr>
            <a:lvl3pPr marL="1371600" lvl="2" indent="-317500">
              <a:spcBef>
                <a:spcPts val="0"/>
              </a:spcBef>
              <a:spcAft>
                <a:spcPts val="0"/>
              </a:spcAft>
              <a:buClr>
                <a:schemeClr val="accent1"/>
              </a:buClr>
              <a:buSzPts val="1400"/>
              <a:buChar char="■"/>
              <a:defRPr>
                <a:solidFill>
                  <a:schemeClr val="accent1"/>
                </a:solidFill>
                <a:highlight>
                  <a:schemeClr val="lt1"/>
                </a:highlight>
              </a:defRPr>
            </a:lvl3pPr>
            <a:lvl4pPr marL="1828800" lvl="3" indent="-317500">
              <a:spcBef>
                <a:spcPts val="0"/>
              </a:spcBef>
              <a:spcAft>
                <a:spcPts val="0"/>
              </a:spcAft>
              <a:buClr>
                <a:schemeClr val="accent1"/>
              </a:buClr>
              <a:buSzPts val="1400"/>
              <a:buChar char="●"/>
              <a:defRPr>
                <a:solidFill>
                  <a:schemeClr val="accent1"/>
                </a:solidFill>
                <a:highlight>
                  <a:schemeClr val="lt1"/>
                </a:highlight>
              </a:defRPr>
            </a:lvl4pPr>
            <a:lvl5pPr marL="2286000" lvl="4" indent="-317500">
              <a:spcBef>
                <a:spcPts val="0"/>
              </a:spcBef>
              <a:spcAft>
                <a:spcPts val="0"/>
              </a:spcAft>
              <a:buClr>
                <a:schemeClr val="accent1"/>
              </a:buClr>
              <a:buSzPts val="1400"/>
              <a:buChar char="○"/>
              <a:defRPr>
                <a:solidFill>
                  <a:schemeClr val="accent1"/>
                </a:solidFill>
                <a:highlight>
                  <a:schemeClr val="lt1"/>
                </a:highlight>
              </a:defRPr>
            </a:lvl5pPr>
            <a:lvl6pPr marL="2743200" lvl="5" indent="-317500">
              <a:spcBef>
                <a:spcPts val="0"/>
              </a:spcBef>
              <a:spcAft>
                <a:spcPts val="0"/>
              </a:spcAft>
              <a:buClr>
                <a:schemeClr val="accent1"/>
              </a:buClr>
              <a:buSzPts val="1400"/>
              <a:buChar char="■"/>
              <a:defRPr>
                <a:solidFill>
                  <a:schemeClr val="accent1"/>
                </a:solidFill>
                <a:highlight>
                  <a:schemeClr val="lt1"/>
                </a:highlight>
              </a:defRPr>
            </a:lvl6pPr>
            <a:lvl7pPr marL="3200400" lvl="6" indent="-317500">
              <a:spcBef>
                <a:spcPts val="0"/>
              </a:spcBef>
              <a:spcAft>
                <a:spcPts val="0"/>
              </a:spcAft>
              <a:buClr>
                <a:schemeClr val="accent1"/>
              </a:buClr>
              <a:buSzPts val="1400"/>
              <a:buChar char="●"/>
              <a:defRPr>
                <a:solidFill>
                  <a:schemeClr val="accent1"/>
                </a:solidFill>
                <a:highlight>
                  <a:schemeClr val="lt1"/>
                </a:highlight>
              </a:defRPr>
            </a:lvl7pPr>
            <a:lvl8pPr marL="3657600" lvl="7" indent="-317500">
              <a:spcBef>
                <a:spcPts val="0"/>
              </a:spcBef>
              <a:spcAft>
                <a:spcPts val="0"/>
              </a:spcAft>
              <a:buClr>
                <a:schemeClr val="accent1"/>
              </a:buClr>
              <a:buSzPts val="1400"/>
              <a:buChar char="○"/>
              <a:defRPr>
                <a:solidFill>
                  <a:schemeClr val="accent1"/>
                </a:solidFill>
                <a:highlight>
                  <a:schemeClr val="lt1"/>
                </a:highlight>
              </a:defRPr>
            </a:lvl8pPr>
            <a:lvl9pPr marL="4114800" lvl="8" indent="-317500">
              <a:spcBef>
                <a:spcPts val="0"/>
              </a:spcBef>
              <a:spcAft>
                <a:spcPts val="0"/>
              </a:spcAft>
              <a:buClr>
                <a:schemeClr val="accent1"/>
              </a:buClr>
              <a:buSzPts val="1400"/>
              <a:buChar char="■"/>
              <a:defRPr>
                <a:solidFill>
                  <a:schemeClr val="accent1"/>
                </a:solidFill>
                <a:highlight>
                  <a:schemeClr val="lt1"/>
                </a:highlight>
              </a:defRPr>
            </a:lvl9pPr>
          </a:lstStyle>
          <a:p>
            <a:endParaRPr/>
          </a:p>
        </p:txBody>
      </p:sp>
      <p:sp>
        <p:nvSpPr>
          <p:cNvPr id="87" name="Google Shape;87;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8"/>
        <p:cNvGrpSpPr/>
        <p:nvPr/>
      </p:nvGrpSpPr>
      <p:grpSpPr>
        <a:xfrm>
          <a:off x="0" y="0"/>
          <a:ext cx="0" cy="0"/>
          <a:chOff x="0" y="0"/>
          <a:chExt cx="0" cy="0"/>
        </a:xfrm>
      </p:grpSpPr>
      <p:sp>
        <p:nvSpPr>
          <p:cNvPr id="89" name="Google Shape;89;p22"/>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90" name="Google Shape;9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1"/>
        <p:cNvGrpSpPr/>
        <p:nvPr/>
      </p:nvGrpSpPr>
      <p:grpSpPr>
        <a:xfrm>
          <a:off x="0" y="0"/>
          <a:ext cx="0" cy="0"/>
          <a:chOff x="0" y="0"/>
          <a:chExt cx="0" cy="0"/>
        </a:xfrm>
      </p:grpSpPr>
      <p:sp>
        <p:nvSpPr>
          <p:cNvPr id="92" name="Google Shape;92;p23"/>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93" name="Google Shape;93;p23"/>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0"/>
              </a:spcBef>
              <a:spcAft>
                <a:spcPts val="0"/>
              </a:spcAft>
              <a:buClr>
                <a:schemeClr val="accent1"/>
              </a:buClr>
              <a:buSzPts val="1400"/>
              <a:buChar char="■"/>
              <a:defRPr>
                <a:solidFill>
                  <a:schemeClr val="accent1"/>
                </a:solidFill>
                <a:highlight>
                  <a:schemeClr val="dk1"/>
                </a:highlight>
              </a:defRPr>
            </a:lvl9pPr>
          </a:lstStyle>
          <a:p>
            <a:endParaRPr/>
          </a:p>
        </p:txBody>
      </p:sp>
      <p:sp>
        <p:nvSpPr>
          <p:cNvPr id="94" name="Google Shape;94;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
        <p:cNvGrpSpPr/>
        <p:nvPr/>
      </p:nvGrpSpPr>
      <p:grpSpPr>
        <a:xfrm>
          <a:off x="0" y="0"/>
          <a:ext cx="0" cy="0"/>
          <a:chOff x="0" y="0"/>
          <a:chExt cx="0" cy="0"/>
        </a:xfrm>
      </p:grpSpPr>
      <p:sp>
        <p:nvSpPr>
          <p:cNvPr id="98" name="Google Shape;98;p25"/>
          <p:cNvSpPr txBox="1">
            <a:spLocks noGrp="1"/>
          </p:cNvSpPr>
          <p:nvPr>
            <p:ph type="title"/>
          </p:nvPr>
        </p:nvSpPr>
        <p:spPr>
          <a:xfrm>
            <a:off x="518309" y="544463"/>
            <a:ext cx="7743900" cy="1081800"/>
          </a:xfrm>
          <a:prstGeom prst="rect">
            <a:avLst/>
          </a:prstGeom>
          <a:noFill/>
          <a:ln>
            <a:noFill/>
          </a:ln>
        </p:spPr>
        <p:txBody>
          <a:bodyPr spcFirstLastPara="1" wrap="square" lIns="68575" tIns="34275" rIns="68575" bIns="34275" anchor="b" anchorCtr="0">
            <a:normAutofit/>
          </a:bodyPr>
          <a:lstStyle>
            <a:lvl1pPr lvl="0" algn="l">
              <a:lnSpc>
                <a:spcPct val="100000"/>
              </a:lnSpc>
              <a:spcBef>
                <a:spcPts val="0"/>
              </a:spcBef>
              <a:spcAft>
                <a:spcPts val="0"/>
              </a:spcAft>
              <a:buClr>
                <a:schemeClr val="dk2"/>
              </a:buClr>
              <a:buSzPts val="14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99" name="Google Shape;99;p25"/>
          <p:cNvSpPr txBox="1">
            <a:spLocks noGrp="1"/>
          </p:cNvSpPr>
          <p:nvPr>
            <p:ph type="body" idx="1"/>
          </p:nvPr>
        </p:nvSpPr>
        <p:spPr>
          <a:xfrm>
            <a:off x="518309" y="1755098"/>
            <a:ext cx="7743900" cy="2673300"/>
          </a:xfrm>
          <a:prstGeom prst="rect">
            <a:avLst/>
          </a:prstGeom>
          <a:noFill/>
          <a:ln>
            <a:noFill/>
          </a:ln>
        </p:spPr>
        <p:txBody>
          <a:bodyPr spcFirstLastPara="1" wrap="square" lIns="68575" tIns="34275" rIns="68575" bIns="34275" anchor="t" anchorCtr="0">
            <a:normAutofit/>
          </a:bodyPr>
          <a:lstStyle>
            <a:lvl1pPr marL="457200" lvl="0" indent="-292100" algn="l">
              <a:lnSpc>
                <a:spcPct val="110000"/>
              </a:lnSpc>
              <a:spcBef>
                <a:spcPts val="800"/>
              </a:spcBef>
              <a:spcAft>
                <a:spcPts val="0"/>
              </a:spcAft>
              <a:buSzPts val="1000"/>
              <a:buChar char="●"/>
              <a:defRPr/>
            </a:lvl1pPr>
            <a:lvl2pPr marL="914400" lvl="1" indent="-292100" algn="l">
              <a:lnSpc>
                <a:spcPct val="110000"/>
              </a:lnSpc>
              <a:spcBef>
                <a:spcPts val="1200"/>
              </a:spcBef>
              <a:spcAft>
                <a:spcPts val="0"/>
              </a:spcAft>
              <a:buSzPts val="1000"/>
              <a:buChar char="○"/>
              <a:defRPr/>
            </a:lvl2pPr>
            <a:lvl3pPr marL="1371600" lvl="2" indent="-292100" algn="l">
              <a:lnSpc>
                <a:spcPct val="110000"/>
              </a:lnSpc>
              <a:spcBef>
                <a:spcPts val="1200"/>
              </a:spcBef>
              <a:spcAft>
                <a:spcPts val="0"/>
              </a:spcAft>
              <a:buSzPts val="1000"/>
              <a:buChar char="■"/>
              <a:defRPr/>
            </a:lvl3pPr>
            <a:lvl4pPr marL="1828800" lvl="3" indent="-292100" algn="l">
              <a:lnSpc>
                <a:spcPct val="110000"/>
              </a:lnSpc>
              <a:spcBef>
                <a:spcPts val="1200"/>
              </a:spcBef>
              <a:spcAft>
                <a:spcPts val="0"/>
              </a:spcAft>
              <a:buSzPts val="1000"/>
              <a:buChar char="●"/>
              <a:defRPr/>
            </a:lvl4pPr>
            <a:lvl5pPr marL="2286000" lvl="4" indent="-292100" algn="l">
              <a:lnSpc>
                <a:spcPct val="110000"/>
              </a:lnSpc>
              <a:spcBef>
                <a:spcPts val="1200"/>
              </a:spcBef>
              <a:spcAft>
                <a:spcPts val="0"/>
              </a:spcAft>
              <a:buSzPts val="10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00" name="Google Shape;100;p25"/>
          <p:cNvSpPr txBox="1">
            <a:spLocks noGrp="1"/>
          </p:cNvSpPr>
          <p:nvPr>
            <p:ph type="dt" idx="10"/>
          </p:nvPr>
        </p:nvSpPr>
        <p:spPr>
          <a:xfrm>
            <a:off x="512690" y="4661903"/>
            <a:ext cx="2883000" cy="312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1" name="Google Shape;101;p25"/>
          <p:cNvSpPr txBox="1">
            <a:spLocks noGrp="1"/>
          </p:cNvSpPr>
          <p:nvPr>
            <p:ph type="ftr" idx="11"/>
          </p:nvPr>
        </p:nvSpPr>
        <p:spPr>
          <a:xfrm>
            <a:off x="518308" y="177273"/>
            <a:ext cx="3086100" cy="312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2" name="Google Shape;102;p25"/>
          <p:cNvSpPr txBox="1">
            <a:spLocks noGrp="1"/>
          </p:cNvSpPr>
          <p:nvPr>
            <p:ph type="sldNum" idx="12"/>
          </p:nvPr>
        </p:nvSpPr>
        <p:spPr>
          <a:xfrm>
            <a:off x="8252737" y="4661903"/>
            <a:ext cx="734400" cy="312900"/>
          </a:xfrm>
          <a:prstGeom prst="rect">
            <a:avLst/>
          </a:prstGeom>
          <a:noFill/>
          <a:ln>
            <a:noFill/>
          </a:ln>
        </p:spPr>
        <p:txBody>
          <a:bodyPr spcFirstLastPara="1" wrap="square" lIns="68575" tIns="34275" rIns="68575" bIns="34275"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52" name="Google Shape;52;p13"/>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5.jpg"/></Relationships>
</file>

<file path=ppt/slides/_rels/slide18.xml.rels><?xml version="1.0" encoding="UTF-8" standalone="yes"?>
<Relationships xmlns="http://schemas.openxmlformats.org/package/2006/relationships"><Relationship Id="rId2" Type="http://schemas.openxmlformats.org/officeDocument/2006/relationships/hyperlink" Target="https://www.who.int/news-room/feature-stories/detail/donors-making-a-difference--community-engagement-to-promote--provide-and-protect-the-health-and-well-being-of-all"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6"/>
          <p:cNvSpPr txBox="1">
            <a:spLocks noGrp="1"/>
          </p:cNvSpPr>
          <p:nvPr>
            <p:ph type="title"/>
          </p:nvPr>
        </p:nvSpPr>
        <p:spPr>
          <a:xfrm>
            <a:off x="448833" y="431591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b="1" dirty="0"/>
          </a:p>
        </p:txBody>
      </p:sp>
      <p:sp>
        <p:nvSpPr>
          <p:cNvPr id="108" name="Google Shape;108;p26"/>
          <p:cNvSpPr txBox="1">
            <a:spLocks noGrp="1"/>
          </p:cNvSpPr>
          <p:nvPr>
            <p:ph type="body" idx="1"/>
          </p:nvPr>
        </p:nvSpPr>
        <p:spPr>
          <a:xfrm>
            <a:off x="4782950" y="654150"/>
            <a:ext cx="4224900" cy="2945700"/>
          </a:xfrm>
          <a:prstGeom prst="rect">
            <a:avLst/>
          </a:prstGeom>
          <a:solidFill>
            <a:srgbClr val="CA7CC6"/>
          </a:solidFill>
          <a:ln w="19050"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2000" b="1" u="sng" dirty="0">
                <a:solidFill>
                  <a:srgbClr val="000000"/>
                </a:solidFill>
                <a:latin typeface="Asap Condensed"/>
                <a:ea typeface="Asap Condensed"/>
                <a:cs typeface="Asap Condensed"/>
                <a:sym typeface="Asap Condensed"/>
              </a:rPr>
              <a:t>Today’s Agenda:</a:t>
            </a:r>
            <a:r>
              <a:rPr lang="en" sz="2000" b="1" dirty="0">
                <a:solidFill>
                  <a:srgbClr val="000000"/>
                </a:solidFill>
                <a:latin typeface="Asap Condensed"/>
                <a:ea typeface="Asap Condensed"/>
                <a:cs typeface="Asap Condensed"/>
                <a:sym typeface="Asap Condensed"/>
              </a:rPr>
              <a:t> </a:t>
            </a:r>
            <a:endParaRPr sz="2000" b="1" dirty="0">
              <a:solidFill>
                <a:srgbClr val="000000"/>
              </a:solidFill>
              <a:latin typeface="Asap Condensed"/>
              <a:ea typeface="Asap Condensed"/>
              <a:cs typeface="Asap Condensed"/>
              <a:sym typeface="Asap Condensed"/>
            </a:endParaRPr>
          </a:p>
          <a:p>
            <a:pPr marL="0" lvl="0" indent="0" algn="ctr" rtl="0">
              <a:lnSpc>
                <a:spcPct val="100000"/>
              </a:lnSpc>
              <a:spcBef>
                <a:spcPts val="1200"/>
              </a:spcBef>
              <a:spcAft>
                <a:spcPts val="0"/>
              </a:spcAft>
              <a:buNone/>
            </a:pPr>
            <a:r>
              <a:rPr lang="en" sz="2000" b="1" dirty="0">
                <a:solidFill>
                  <a:srgbClr val="000000"/>
                </a:solidFill>
                <a:latin typeface="Asap Condensed"/>
                <a:ea typeface="Asap Condensed"/>
                <a:cs typeface="Asap Condensed"/>
                <a:sym typeface="Asap Condensed"/>
              </a:rPr>
              <a:t>Community Engagement (CE)</a:t>
            </a:r>
            <a:endParaRPr sz="2000" b="1" dirty="0">
              <a:solidFill>
                <a:srgbClr val="000000"/>
              </a:solidFill>
              <a:latin typeface="Asap Condensed"/>
              <a:ea typeface="Asap Condensed"/>
              <a:cs typeface="Asap Condensed"/>
              <a:sym typeface="Asap Condensed"/>
            </a:endParaRPr>
          </a:p>
          <a:p>
            <a:pPr marL="0" lvl="0" indent="0" algn="l" rtl="0">
              <a:lnSpc>
                <a:spcPct val="100000"/>
              </a:lnSpc>
              <a:spcBef>
                <a:spcPts val="1200"/>
              </a:spcBef>
              <a:spcAft>
                <a:spcPts val="0"/>
              </a:spcAft>
              <a:buNone/>
            </a:pPr>
            <a:r>
              <a:rPr lang="en" sz="2000" i="1" dirty="0">
                <a:solidFill>
                  <a:srgbClr val="FCE5CD"/>
                </a:solidFill>
                <a:latin typeface="Asap Condensed"/>
                <a:ea typeface="Asap Condensed"/>
                <a:cs typeface="Asap Condensed"/>
                <a:sym typeface="Asap Condensed"/>
              </a:rPr>
              <a:t>Check In: </a:t>
            </a:r>
            <a:r>
              <a:rPr lang="en" sz="2000" i="1" dirty="0">
                <a:solidFill>
                  <a:srgbClr val="0C0C0C"/>
                </a:solidFill>
                <a:latin typeface="Asap Condensed"/>
                <a:ea typeface="Asap Condensed"/>
                <a:cs typeface="Asap Condensed"/>
                <a:sym typeface="Asap Condensed"/>
              </a:rPr>
              <a:t>What is engagement?</a:t>
            </a:r>
          </a:p>
          <a:p>
            <a:pPr marL="0" lvl="0" indent="0" algn="l" rtl="0">
              <a:lnSpc>
                <a:spcPct val="100000"/>
              </a:lnSpc>
              <a:spcBef>
                <a:spcPts val="1200"/>
              </a:spcBef>
              <a:spcAft>
                <a:spcPts val="0"/>
              </a:spcAft>
              <a:buNone/>
            </a:pPr>
            <a:r>
              <a:rPr lang="en" sz="2000" i="1" dirty="0">
                <a:solidFill>
                  <a:srgbClr val="FCE5CD"/>
                </a:solidFill>
                <a:latin typeface="Asap Condensed"/>
                <a:ea typeface="Asap Condensed"/>
                <a:cs typeface="Asap Condensed"/>
                <a:sym typeface="Asap Condensed"/>
              </a:rPr>
              <a:t>Check On: </a:t>
            </a:r>
            <a:r>
              <a:rPr lang="en" sz="2000" i="1" dirty="0">
                <a:solidFill>
                  <a:srgbClr val="000000"/>
                </a:solidFill>
                <a:latin typeface="Asap Condensed"/>
                <a:ea typeface="Asap Condensed"/>
                <a:cs typeface="Asap Condensed"/>
                <a:sym typeface="Asap Condensed"/>
              </a:rPr>
              <a:t> Exploring your engagement with your communities</a:t>
            </a:r>
            <a:endParaRPr sz="2000" i="1" dirty="0">
              <a:solidFill>
                <a:srgbClr val="000000"/>
              </a:solidFill>
              <a:latin typeface="Asap Condensed"/>
              <a:ea typeface="Asap Condensed"/>
              <a:cs typeface="Asap Condensed"/>
              <a:sym typeface="Asap Condensed"/>
            </a:endParaRPr>
          </a:p>
          <a:p>
            <a:pPr marL="0" lvl="0" indent="0" algn="l" rtl="0">
              <a:lnSpc>
                <a:spcPct val="100000"/>
              </a:lnSpc>
              <a:spcBef>
                <a:spcPts val="0"/>
              </a:spcBef>
              <a:spcAft>
                <a:spcPts val="0"/>
              </a:spcAft>
              <a:buNone/>
            </a:pPr>
            <a:r>
              <a:rPr lang="en" sz="2000" i="1" dirty="0">
                <a:solidFill>
                  <a:srgbClr val="FCE5CD"/>
                </a:solidFill>
                <a:latin typeface="Asap Condensed"/>
                <a:ea typeface="Asap Condensed"/>
                <a:cs typeface="Asap Condensed"/>
                <a:sym typeface="Asap Condensed"/>
              </a:rPr>
              <a:t>Check Out: </a:t>
            </a:r>
            <a:r>
              <a:rPr lang="en" sz="2000" i="1" dirty="0">
                <a:solidFill>
                  <a:srgbClr val="0C0C0C"/>
                </a:solidFill>
                <a:latin typeface="Asap Condensed"/>
                <a:ea typeface="Asap Condensed"/>
                <a:cs typeface="Asap Condensed"/>
                <a:sym typeface="Asap Condensed"/>
              </a:rPr>
              <a:t>The CE engagement outcomes and definitions.</a:t>
            </a:r>
            <a:endParaRPr sz="2000" b="1" dirty="0">
              <a:solidFill>
                <a:srgbClr val="000000"/>
              </a:solidFill>
              <a:latin typeface="Asap Condensed"/>
              <a:ea typeface="Asap Condensed"/>
              <a:cs typeface="Asap Condensed"/>
              <a:sym typeface="Asap Condensed"/>
            </a:endParaRPr>
          </a:p>
          <a:p>
            <a:pPr marL="0" lvl="0" indent="0" algn="l" rtl="0">
              <a:lnSpc>
                <a:spcPct val="115000"/>
              </a:lnSpc>
              <a:spcBef>
                <a:spcPts val="0"/>
              </a:spcBef>
              <a:spcAft>
                <a:spcPts val="1600"/>
              </a:spcAft>
              <a:buNone/>
            </a:pPr>
            <a:endParaRPr sz="2200" dirty="0">
              <a:solidFill>
                <a:srgbClr val="000000"/>
              </a:solidFill>
              <a:latin typeface="Asap Condensed"/>
              <a:ea typeface="Asap Condensed"/>
              <a:cs typeface="Asap Condensed"/>
              <a:sym typeface="Asap Condensed"/>
            </a:endParaRPr>
          </a:p>
        </p:txBody>
      </p:sp>
      <p:sp>
        <p:nvSpPr>
          <p:cNvPr id="109" name="Google Shape;109;p26"/>
          <p:cNvSpPr txBox="1">
            <a:spLocks noGrp="1"/>
          </p:cNvSpPr>
          <p:nvPr>
            <p:ph type="title"/>
          </p:nvPr>
        </p:nvSpPr>
        <p:spPr>
          <a:xfrm>
            <a:off x="149400" y="3715750"/>
            <a:ext cx="8858100" cy="1341300"/>
          </a:xfrm>
          <a:prstGeom prst="rect">
            <a:avLst/>
          </a:prstGeom>
          <a:solidFill>
            <a:srgbClr val="F5BFD7"/>
          </a:solidFill>
          <a:ln w="19050" cap="flat" cmpd="sng">
            <a:solidFill>
              <a:srgbClr val="000000"/>
            </a:solidFill>
            <a:prstDash val="solid"/>
            <a:round/>
            <a:headEnd type="none" w="sm" len="sm"/>
            <a:tailEnd type="none" w="sm" len="sm"/>
          </a:ln>
        </p:spPr>
        <p:txBody>
          <a:bodyPr spcFirstLastPara="1" wrap="square" lIns="171450" tIns="91425" rIns="91425" bIns="91425" anchor="t" anchorCtr="0">
            <a:normAutofit/>
          </a:bodyPr>
          <a:lstStyle/>
          <a:p>
            <a:pPr marL="0" lvl="0" indent="0" algn="l" rtl="0">
              <a:lnSpc>
                <a:spcPct val="100000"/>
              </a:lnSpc>
              <a:spcBef>
                <a:spcPts val="0"/>
              </a:spcBef>
              <a:spcAft>
                <a:spcPts val="0"/>
              </a:spcAft>
              <a:buNone/>
            </a:pPr>
            <a:r>
              <a:rPr lang="en-US" sz="1700" i="1" dirty="0">
                <a:latin typeface="Asap Condensed"/>
                <a:ea typeface="Asap Condensed"/>
                <a:cs typeface="Asap Condensed"/>
                <a:sym typeface="Asap Condensed"/>
              </a:rPr>
              <a:t>Learning journal:  An exploration of the principles of engagement through </a:t>
            </a:r>
            <a:r>
              <a:rPr lang="en-US" sz="1700" i="1">
                <a:latin typeface="Asap Condensed"/>
                <a:ea typeface="Asap Condensed"/>
                <a:cs typeface="Asap Condensed"/>
                <a:sym typeface="Asap Condensed"/>
              </a:rPr>
              <a:t>Community Engagement brainstorming activity.</a:t>
            </a:r>
            <a:endParaRPr sz="1700" i="1" dirty="0">
              <a:latin typeface="Asap Condensed"/>
              <a:ea typeface="Asap Condensed"/>
              <a:cs typeface="Asap Condensed"/>
              <a:sym typeface="Asap Condensed"/>
            </a:endParaRPr>
          </a:p>
        </p:txBody>
      </p:sp>
      <p:sp>
        <p:nvSpPr>
          <p:cNvPr id="110" name="Google Shape;110;p26"/>
          <p:cNvSpPr txBox="1"/>
          <p:nvPr/>
        </p:nvSpPr>
        <p:spPr>
          <a:xfrm>
            <a:off x="149400" y="654150"/>
            <a:ext cx="4581900" cy="1277700"/>
          </a:xfrm>
          <a:prstGeom prst="rect">
            <a:avLst/>
          </a:prstGeom>
          <a:solidFill>
            <a:schemeClr val="accent6">
              <a:lumMod val="20000"/>
              <a:lumOff val="80000"/>
            </a:schemeClr>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100" b="1" u="sng" dirty="0">
                <a:latin typeface="Asap Condensed"/>
                <a:ea typeface="Asap Condensed"/>
                <a:cs typeface="Asap Condensed"/>
                <a:sym typeface="Asap Condensed"/>
              </a:rPr>
              <a:t>Success Criteria:</a:t>
            </a:r>
            <a:endParaRPr dirty="0">
              <a:solidFill>
                <a:schemeClr val="dk1"/>
              </a:solidFill>
              <a:latin typeface="Asap Condensed"/>
              <a:ea typeface="Asap Condensed"/>
              <a:cs typeface="Asap Condensed"/>
              <a:sym typeface="Asap Condensed"/>
            </a:endParaRPr>
          </a:p>
          <a:p>
            <a:pPr marL="171450" lvl="0" indent="-158750" algn="l" rtl="0">
              <a:spcBef>
                <a:spcPts val="0"/>
              </a:spcBef>
              <a:spcAft>
                <a:spcPts val="0"/>
              </a:spcAft>
              <a:buClr>
                <a:schemeClr val="accent1"/>
              </a:buClr>
              <a:buSzPts val="1600"/>
              <a:buFont typeface="Asap Condensed"/>
              <a:buChar char="●"/>
            </a:pPr>
            <a:r>
              <a:rPr lang="en" dirty="0">
                <a:solidFill>
                  <a:schemeClr val="accent1"/>
                </a:solidFill>
                <a:latin typeface="Asap Condensed"/>
                <a:ea typeface="Asap Condensed"/>
                <a:cs typeface="Asap Condensed"/>
                <a:sym typeface="Asap Condensed"/>
              </a:rPr>
              <a:t>I can define ENGAGEMENT.</a:t>
            </a:r>
            <a:endParaRPr dirty="0">
              <a:solidFill>
                <a:schemeClr val="accent1"/>
              </a:solidFill>
              <a:latin typeface="Asap Condensed"/>
              <a:ea typeface="Asap Condensed"/>
              <a:cs typeface="Asap Condensed"/>
              <a:sym typeface="Asap Condensed"/>
            </a:endParaRPr>
          </a:p>
          <a:p>
            <a:pPr marL="171450" lvl="0" indent="-146050" algn="l" rtl="0">
              <a:spcBef>
                <a:spcPts val="0"/>
              </a:spcBef>
              <a:spcAft>
                <a:spcPts val="0"/>
              </a:spcAft>
              <a:buClr>
                <a:schemeClr val="accent1"/>
              </a:buClr>
              <a:buSzPts val="1400"/>
              <a:buFont typeface="Asap Condensed"/>
              <a:buChar char="●"/>
            </a:pPr>
            <a:r>
              <a:rPr lang="en" dirty="0">
                <a:solidFill>
                  <a:schemeClr val="accent1"/>
                </a:solidFill>
                <a:latin typeface="Asap Condensed"/>
                <a:ea typeface="Asap Condensed"/>
                <a:cs typeface="Asap Condensed"/>
                <a:sym typeface="Asap Condensed"/>
              </a:rPr>
              <a:t>I can define the terms of dialogue, reciprocity and reflexivity.</a:t>
            </a:r>
            <a:endParaRPr dirty="0">
              <a:solidFill>
                <a:schemeClr val="accent1"/>
              </a:solidFill>
              <a:latin typeface="Asap Condensed"/>
              <a:ea typeface="Asap Condensed"/>
              <a:cs typeface="Asap Condensed"/>
              <a:sym typeface="Asap Condensed"/>
            </a:endParaRPr>
          </a:p>
          <a:p>
            <a:pPr marL="171450" lvl="0" indent="-146050" algn="l" rtl="0">
              <a:spcBef>
                <a:spcPts val="0"/>
              </a:spcBef>
              <a:spcAft>
                <a:spcPts val="0"/>
              </a:spcAft>
              <a:buClr>
                <a:schemeClr val="accent1"/>
              </a:buClr>
              <a:buSzPts val="1400"/>
              <a:buFont typeface="Asap Condensed"/>
              <a:buChar char="●"/>
            </a:pPr>
            <a:r>
              <a:rPr lang="en" dirty="0">
                <a:solidFill>
                  <a:schemeClr val="accent1"/>
                </a:solidFill>
                <a:latin typeface="Asap Condensed"/>
                <a:ea typeface="Asap Condensed"/>
                <a:cs typeface="Asap Condensed"/>
                <a:sym typeface="Asap Condensed"/>
              </a:rPr>
              <a:t>I can apply principles of engagement</a:t>
            </a:r>
            <a:r>
              <a:rPr lang="en" sz="1800" dirty="0">
                <a:solidFill>
                  <a:schemeClr val="accent1"/>
                </a:solidFill>
                <a:latin typeface="Asap Condensed"/>
                <a:ea typeface="Asap Condensed"/>
                <a:cs typeface="Asap Condensed"/>
                <a:sym typeface="Asap Condensed"/>
              </a:rPr>
              <a:t>.</a:t>
            </a:r>
            <a:endParaRPr sz="1800" dirty="0">
              <a:solidFill>
                <a:schemeClr val="accent1"/>
              </a:solidFill>
              <a:latin typeface="Asap Condensed"/>
              <a:ea typeface="Asap Condensed"/>
              <a:cs typeface="Asap Condensed"/>
              <a:sym typeface="Asap Condensed"/>
            </a:endParaRPr>
          </a:p>
          <a:p>
            <a:pPr marL="114300" lvl="0" indent="0" algn="l" rtl="0">
              <a:spcBef>
                <a:spcPts val="0"/>
              </a:spcBef>
              <a:spcAft>
                <a:spcPts val="0"/>
              </a:spcAft>
              <a:buNone/>
            </a:pPr>
            <a:endParaRPr sz="1200" dirty="0">
              <a:latin typeface="Fira Sans Extra Condensed"/>
              <a:ea typeface="Fira Sans Extra Condensed"/>
              <a:cs typeface="Fira Sans Extra Condensed"/>
              <a:sym typeface="Fira Sans Extra Condensed"/>
            </a:endParaRPr>
          </a:p>
          <a:p>
            <a:pPr marL="171450" lvl="0" indent="-57150" algn="l" rtl="0">
              <a:spcBef>
                <a:spcPts val="0"/>
              </a:spcBef>
              <a:spcAft>
                <a:spcPts val="0"/>
              </a:spcAft>
              <a:buNone/>
            </a:pPr>
            <a:endParaRPr sz="1000" dirty="0">
              <a:latin typeface="Fira Sans Extra Condensed"/>
              <a:ea typeface="Fira Sans Extra Condensed"/>
              <a:cs typeface="Fira Sans Extra Condensed"/>
              <a:sym typeface="Fira Sans Extra Condensed"/>
            </a:endParaRPr>
          </a:p>
          <a:p>
            <a:pPr marL="171450" lvl="0" indent="-57150" algn="ctr" rtl="0">
              <a:spcBef>
                <a:spcPts val="0"/>
              </a:spcBef>
              <a:spcAft>
                <a:spcPts val="0"/>
              </a:spcAft>
              <a:buNone/>
            </a:pPr>
            <a:endParaRPr sz="3100" b="1" u="sng" dirty="0">
              <a:latin typeface="Fira Sans Extra Condensed"/>
              <a:ea typeface="Fira Sans Extra Condensed"/>
              <a:cs typeface="Fira Sans Extra Condensed"/>
              <a:sym typeface="Fira Sans Extra Condensed"/>
            </a:endParaRPr>
          </a:p>
          <a:p>
            <a:pPr marL="45720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Clr>
                <a:srgbClr val="000000"/>
              </a:buClr>
              <a:buSzPts val="1100"/>
              <a:buFont typeface="Arial"/>
              <a:buNone/>
            </a:pPr>
            <a:endParaRPr sz="300" dirty="0">
              <a:latin typeface="Fira Sans Extra Condensed"/>
              <a:ea typeface="Fira Sans Extra Condensed"/>
              <a:cs typeface="Fira Sans Extra Condensed"/>
              <a:sym typeface="Fira Sans Extra Condensed"/>
            </a:endParaRPr>
          </a:p>
          <a:p>
            <a:pPr marL="0" lvl="0" indent="0" algn="l" rtl="0">
              <a:spcBef>
                <a:spcPts val="0"/>
              </a:spcBef>
              <a:spcAft>
                <a:spcPts val="0"/>
              </a:spcAft>
              <a:buClr>
                <a:srgbClr val="000000"/>
              </a:buClr>
              <a:buSzPts val="1100"/>
              <a:buFont typeface="Arial"/>
              <a:buNone/>
            </a:pPr>
            <a:endParaRPr sz="2500" dirty="0">
              <a:latin typeface="Fira Sans Extra Condensed"/>
              <a:ea typeface="Fira Sans Extra Condensed"/>
              <a:cs typeface="Fira Sans Extra Condensed"/>
              <a:sym typeface="Fira Sans Extra Condensed"/>
            </a:endParaRPr>
          </a:p>
        </p:txBody>
      </p:sp>
      <p:sp>
        <p:nvSpPr>
          <p:cNvPr id="111" name="Google Shape;111;p26"/>
          <p:cNvSpPr txBox="1"/>
          <p:nvPr/>
        </p:nvSpPr>
        <p:spPr>
          <a:xfrm>
            <a:off x="149400" y="1999050"/>
            <a:ext cx="4581900" cy="1600800"/>
          </a:xfrm>
          <a:prstGeom prst="rect">
            <a:avLst/>
          </a:prstGeom>
          <a:solidFill>
            <a:schemeClr val="tx1"/>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000" b="1" u="sng" dirty="0">
                <a:latin typeface="Asap Condensed"/>
                <a:ea typeface="Asap Condensed"/>
                <a:cs typeface="Asap Condensed"/>
                <a:sym typeface="Asap Condensed"/>
              </a:rPr>
              <a:t>Why is this important?</a:t>
            </a:r>
            <a:endParaRPr sz="2000" dirty="0">
              <a:solidFill>
                <a:srgbClr val="0C0C0C"/>
              </a:solidFill>
              <a:latin typeface="Asap Condensed"/>
              <a:ea typeface="Asap Condensed"/>
              <a:cs typeface="Asap Condensed"/>
              <a:sym typeface="Asap Condensed"/>
            </a:endParaRPr>
          </a:p>
          <a:p>
            <a:pPr marL="114300" lvl="0" indent="-171450" algn="l" rtl="0">
              <a:spcBef>
                <a:spcPts val="0"/>
              </a:spcBef>
              <a:spcAft>
                <a:spcPts val="0"/>
              </a:spcAft>
              <a:buClr>
                <a:srgbClr val="0C0C0C"/>
              </a:buClr>
              <a:buSzPts val="1800"/>
              <a:buFont typeface="Asap Condensed"/>
              <a:buChar char="●"/>
            </a:pPr>
            <a:r>
              <a:rPr lang="en" sz="1800" dirty="0">
                <a:solidFill>
                  <a:srgbClr val="0C0C0C"/>
                </a:solidFill>
                <a:latin typeface="Asap Condensed"/>
                <a:ea typeface="Asap Condensed"/>
                <a:cs typeface="Asap Condensed"/>
                <a:sym typeface="Asap Condensed"/>
              </a:rPr>
              <a:t>Engaging with community leads to personal development to make a local and global difference.</a:t>
            </a:r>
            <a:endParaRPr sz="1800" dirty="0">
              <a:solidFill>
                <a:srgbClr val="0C0C0C"/>
              </a:solidFill>
              <a:latin typeface="Asap Condensed"/>
              <a:ea typeface="Asap Condensed"/>
              <a:cs typeface="Asap Condensed"/>
              <a:sym typeface="Asap Condensed"/>
            </a:endParaRPr>
          </a:p>
        </p:txBody>
      </p:sp>
      <p:sp>
        <p:nvSpPr>
          <p:cNvPr id="112" name="Google Shape;112;p26"/>
          <p:cNvSpPr txBox="1"/>
          <p:nvPr/>
        </p:nvSpPr>
        <p:spPr>
          <a:xfrm>
            <a:off x="149400" y="160011"/>
            <a:ext cx="8858100" cy="418621"/>
          </a:xfrm>
          <a:prstGeom prst="rect">
            <a:avLst/>
          </a:prstGeom>
          <a:solidFill>
            <a:srgbClr val="FFFF00"/>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t>What is active community engagement?</a:t>
            </a:r>
            <a:endParaRPr sz="2400" b="1" dirty="0"/>
          </a:p>
          <a:p>
            <a:pPr marL="0" lvl="0" indent="0" algn="l" rtl="0">
              <a:spcBef>
                <a:spcPts val="0"/>
              </a:spcBef>
              <a:spcAft>
                <a:spcPts val="0"/>
              </a:spcAft>
              <a:buNone/>
            </a:pPr>
            <a:endParaRPr sz="3200" b="1" dirty="0"/>
          </a:p>
          <a:p>
            <a:pPr marL="0" lvl="0" indent="0" algn="l" rtl="0">
              <a:spcBef>
                <a:spcPts val="0"/>
              </a:spcBef>
              <a:spcAft>
                <a:spcPts val="0"/>
              </a:spcAft>
              <a:buNone/>
            </a:pPr>
            <a:endParaRPr dirty="0"/>
          </a:p>
        </p:txBody>
      </p:sp>
      <p:pic>
        <p:nvPicPr>
          <p:cNvPr id="113" name="Google Shape;113;p26"/>
          <p:cNvPicPr preferRelativeResize="0"/>
          <p:nvPr/>
        </p:nvPicPr>
        <p:blipFill>
          <a:blip r:embed="rId3">
            <a:alphaModFix/>
          </a:blip>
          <a:stretch>
            <a:fillRect/>
          </a:stretch>
        </p:blipFill>
        <p:spPr>
          <a:xfrm>
            <a:off x="4372663" y="654150"/>
            <a:ext cx="398675" cy="418621"/>
          </a:xfrm>
          <a:prstGeom prst="rect">
            <a:avLst/>
          </a:prstGeom>
          <a:noFill/>
          <a:ln>
            <a:noFill/>
          </a:ln>
        </p:spPr>
      </p:pic>
      <p:pic>
        <p:nvPicPr>
          <p:cNvPr id="114" name="Google Shape;114;p26"/>
          <p:cNvPicPr preferRelativeResize="0"/>
          <p:nvPr/>
        </p:nvPicPr>
        <p:blipFill>
          <a:blip r:embed="rId4">
            <a:alphaModFix/>
          </a:blip>
          <a:stretch>
            <a:fillRect/>
          </a:stretch>
        </p:blipFill>
        <p:spPr>
          <a:xfrm>
            <a:off x="4277075" y="1999061"/>
            <a:ext cx="454228" cy="449125"/>
          </a:xfrm>
          <a:prstGeom prst="rect">
            <a:avLst/>
          </a:prstGeom>
          <a:noFill/>
          <a:ln>
            <a:noFill/>
          </a:ln>
        </p:spPr>
      </p:pic>
      <p:pic>
        <p:nvPicPr>
          <p:cNvPr id="115" name="Google Shape;115;p26"/>
          <p:cNvPicPr preferRelativeResize="0"/>
          <p:nvPr/>
        </p:nvPicPr>
        <p:blipFill>
          <a:blip r:embed="rId5">
            <a:alphaModFix/>
          </a:blip>
          <a:stretch>
            <a:fillRect/>
          </a:stretch>
        </p:blipFill>
        <p:spPr>
          <a:xfrm>
            <a:off x="8608825" y="3715753"/>
            <a:ext cx="398675" cy="449125"/>
          </a:xfrm>
          <a:prstGeom prst="rect">
            <a:avLst/>
          </a:prstGeom>
          <a:noFill/>
          <a:ln>
            <a:noFill/>
          </a:ln>
        </p:spPr>
      </p:pic>
      <p:pic>
        <p:nvPicPr>
          <p:cNvPr id="117" name="Google Shape;117;p26"/>
          <p:cNvPicPr preferRelativeResize="0"/>
          <p:nvPr/>
        </p:nvPicPr>
        <p:blipFill>
          <a:blip r:embed="rId6">
            <a:alphaModFix/>
          </a:blip>
          <a:stretch>
            <a:fillRect/>
          </a:stretch>
        </p:blipFill>
        <p:spPr>
          <a:xfrm>
            <a:off x="8506850" y="654150"/>
            <a:ext cx="500650" cy="500650"/>
          </a:xfrm>
          <a:prstGeom prst="rect">
            <a:avLst/>
          </a:prstGeom>
          <a:noFill/>
          <a:ln>
            <a:noFill/>
          </a:ln>
        </p:spPr>
      </p:pic>
      <p:pic>
        <p:nvPicPr>
          <p:cNvPr id="2" name="Picture 1">
            <a:extLst>
              <a:ext uri="{FF2B5EF4-FFF2-40B4-BE49-F238E27FC236}">
                <a16:creationId xmlns:a16="http://schemas.microsoft.com/office/drawing/2014/main" id="{BDBB1AC1-CE7A-78F7-9788-BC13F3ECB80A}"/>
              </a:ext>
            </a:extLst>
          </p:cNvPr>
          <p:cNvPicPr>
            <a:picLocks noChangeAspect="1"/>
          </p:cNvPicPr>
          <p:nvPr/>
        </p:nvPicPr>
        <p:blipFill>
          <a:blip r:embed="rId7"/>
          <a:stretch>
            <a:fillRect/>
          </a:stretch>
        </p:blipFill>
        <p:spPr>
          <a:xfrm>
            <a:off x="8242124" y="4765041"/>
            <a:ext cx="752476" cy="300038"/>
          </a:xfrm>
          <a:prstGeom prst="rect">
            <a:avLst/>
          </a:prstGeom>
        </p:spPr>
      </p:pic>
      <p:sp>
        <p:nvSpPr>
          <p:cNvPr id="3" name="Slide Number Placeholder 2">
            <a:extLst>
              <a:ext uri="{FF2B5EF4-FFF2-40B4-BE49-F238E27FC236}">
                <a16:creationId xmlns:a16="http://schemas.microsoft.com/office/drawing/2014/main" id="{4149B174-7D3E-0D03-35B8-A74E35D8A7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2"/>
          <p:cNvSpPr txBox="1">
            <a:spLocks noGrp="1"/>
          </p:cNvSpPr>
          <p:nvPr>
            <p:ph type="title"/>
          </p:nvPr>
        </p:nvSpPr>
        <p:spPr>
          <a:xfrm>
            <a:off x="162071" y="117975"/>
            <a:ext cx="8520600"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4400" dirty="0">
                <a:solidFill>
                  <a:srgbClr val="4C1130"/>
                </a:solidFill>
                <a:latin typeface="Amatic SC" panose="00000500000000000000" pitchFamily="2" charset="-79"/>
                <a:cs typeface="Amatic SC" panose="00000500000000000000" pitchFamily="2" charset="-79"/>
              </a:rPr>
              <a:t>Principles of Engagement: </a:t>
            </a:r>
            <a:r>
              <a:rPr lang="en" sz="4400" dirty="0">
                <a:solidFill>
                  <a:srgbClr val="4C1130"/>
                </a:solidFill>
                <a:highlight>
                  <a:srgbClr val="FFFF00"/>
                </a:highlight>
                <a:latin typeface="Amatic SC" panose="00000500000000000000" pitchFamily="2" charset="-79"/>
                <a:cs typeface="Amatic SC" panose="00000500000000000000" pitchFamily="2" charset="-79"/>
              </a:rPr>
              <a:t>Reciprocity</a:t>
            </a:r>
            <a:endParaRPr sz="4400" dirty="0">
              <a:solidFill>
                <a:srgbClr val="4C1130"/>
              </a:solidFill>
              <a:highlight>
                <a:srgbClr val="FFFF00"/>
              </a:highlight>
              <a:latin typeface="Amatic SC" panose="00000500000000000000" pitchFamily="2" charset="-79"/>
              <a:cs typeface="Amatic SC" panose="00000500000000000000" pitchFamily="2" charset="-79"/>
            </a:endParaRPr>
          </a:p>
        </p:txBody>
      </p:sp>
      <p:sp>
        <p:nvSpPr>
          <p:cNvPr id="153" name="Google Shape;153;p32"/>
          <p:cNvSpPr txBox="1">
            <a:spLocks noGrp="1"/>
          </p:cNvSpPr>
          <p:nvPr>
            <p:ph type="body" idx="1"/>
          </p:nvPr>
        </p:nvSpPr>
        <p:spPr>
          <a:xfrm>
            <a:off x="546500" y="1284825"/>
            <a:ext cx="8061300" cy="33402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3700" b="1" dirty="0">
                <a:solidFill>
                  <a:srgbClr val="0000FF"/>
                </a:solidFill>
                <a:latin typeface="Handlee"/>
                <a:ea typeface="Handlee"/>
                <a:cs typeface="Handlee"/>
                <a:sym typeface="Handlee"/>
              </a:rPr>
              <a:t>Building partnerships with communities based on respect and consent while practising fairness and accountability to ensure everyone has an equal voice and responsibility in creating change.</a:t>
            </a:r>
            <a:endParaRPr sz="4600" b="1" dirty="0">
              <a:solidFill>
                <a:srgbClr val="0000FF"/>
              </a:solidFill>
              <a:latin typeface="Handlee"/>
              <a:ea typeface="Handlee"/>
              <a:cs typeface="Handlee"/>
              <a:sym typeface="Handlee"/>
            </a:endParaRPr>
          </a:p>
          <a:p>
            <a:pPr marL="0" lvl="0" indent="0" algn="l" rtl="0">
              <a:spcBef>
                <a:spcPts val="0"/>
              </a:spcBef>
              <a:spcAft>
                <a:spcPts val="1200"/>
              </a:spcAft>
              <a:buNone/>
            </a:pPr>
            <a:endParaRPr dirty="0"/>
          </a:p>
        </p:txBody>
      </p:sp>
      <p:pic>
        <p:nvPicPr>
          <p:cNvPr id="2" name="Picture 1">
            <a:extLst>
              <a:ext uri="{FF2B5EF4-FFF2-40B4-BE49-F238E27FC236}">
                <a16:creationId xmlns:a16="http://schemas.microsoft.com/office/drawing/2014/main" id="{EF8F1D42-3080-241F-A4B0-55EECE2335C6}"/>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B8336139-F40B-1AC2-A444-883809C4B66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3"/>
          <p:cNvSpPr txBox="1">
            <a:spLocks noGrp="1"/>
          </p:cNvSpPr>
          <p:nvPr>
            <p:ph type="title"/>
          </p:nvPr>
        </p:nvSpPr>
        <p:spPr>
          <a:xfrm>
            <a:off x="311700" y="292850"/>
            <a:ext cx="8520600" cy="9357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r>
              <a:rPr lang="en" sz="4400" b="0" dirty="0">
                <a:solidFill>
                  <a:srgbClr val="4C1130"/>
                </a:solidFill>
                <a:highlight>
                  <a:srgbClr val="00FFFF"/>
                </a:highlight>
                <a:latin typeface="Amatic SC" panose="00000500000000000000" pitchFamily="2" charset="-79"/>
                <a:cs typeface="Amatic SC" panose="00000500000000000000" pitchFamily="2" charset="-79"/>
              </a:rPr>
              <a:t>Principles of Engagement IB Definition: </a:t>
            </a:r>
            <a:r>
              <a:rPr lang="en" sz="4400" dirty="0">
                <a:solidFill>
                  <a:srgbClr val="4C1130"/>
                </a:solidFill>
                <a:highlight>
                  <a:srgbClr val="00FFFF"/>
                </a:highlight>
                <a:latin typeface="Amatic SC" panose="00000500000000000000" pitchFamily="2" charset="-79"/>
                <a:cs typeface="Amatic SC" panose="00000500000000000000" pitchFamily="2" charset="-79"/>
              </a:rPr>
              <a:t>Dialogue</a:t>
            </a:r>
            <a:endParaRPr sz="4400" dirty="0">
              <a:solidFill>
                <a:srgbClr val="4C1130"/>
              </a:solidFill>
              <a:highlight>
                <a:srgbClr val="00FFFF"/>
              </a:highlight>
              <a:latin typeface="Amatic SC" panose="00000500000000000000" pitchFamily="2" charset="-79"/>
              <a:cs typeface="Amatic SC" panose="00000500000000000000" pitchFamily="2" charset="-79"/>
            </a:endParaRPr>
          </a:p>
        </p:txBody>
      </p:sp>
      <p:sp>
        <p:nvSpPr>
          <p:cNvPr id="159" name="Google Shape;159;p33"/>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476250" indent="-457200">
              <a:buClr>
                <a:srgbClr val="274E13"/>
              </a:buClr>
              <a:buSzPts val="3300"/>
              <a:buFont typeface="Arial" panose="020B0604020202020204" pitchFamily="34" charset="0"/>
              <a:buChar char="•"/>
            </a:pPr>
            <a:r>
              <a:rPr lang="en" sz="2800" dirty="0">
                <a:solidFill>
                  <a:srgbClr val="274E13"/>
                </a:solidFill>
                <a:latin typeface="Arial" panose="020B0604020202020204" pitchFamily="34" charset="0"/>
                <a:ea typeface="Heebo"/>
                <a:cs typeface="Arial" panose="020B0604020202020204" pitchFamily="34" charset="0"/>
                <a:sym typeface="Heebo"/>
              </a:rPr>
              <a:t>Listening with attention and respect</a:t>
            </a:r>
            <a:endParaRPr sz="2800" dirty="0">
              <a:solidFill>
                <a:srgbClr val="274E13"/>
              </a:solidFill>
              <a:latin typeface="Arial" panose="020B0604020202020204" pitchFamily="34" charset="0"/>
              <a:ea typeface="Heebo"/>
              <a:cs typeface="Arial" panose="020B0604020202020204" pitchFamily="34" charset="0"/>
              <a:sym typeface="Heebo"/>
            </a:endParaRPr>
          </a:p>
          <a:p>
            <a:pPr marL="476250" indent="-457200">
              <a:buClr>
                <a:srgbClr val="274E13"/>
              </a:buClr>
              <a:buSzPts val="3300"/>
              <a:buFont typeface="Arial" panose="020B0604020202020204" pitchFamily="34" charset="0"/>
              <a:buChar char="•"/>
            </a:pPr>
            <a:r>
              <a:rPr lang="en" sz="2800" dirty="0">
                <a:solidFill>
                  <a:srgbClr val="274E13"/>
                </a:solidFill>
                <a:latin typeface="Arial" panose="020B0604020202020204" pitchFamily="34" charset="0"/>
                <a:ea typeface="Heebo"/>
                <a:cs typeface="Arial" panose="020B0604020202020204" pitchFamily="34" charset="0"/>
                <a:sym typeface="Heebo"/>
              </a:rPr>
              <a:t>Recognising and holding different perspectives without judgment</a:t>
            </a:r>
            <a:endParaRPr sz="2800" dirty="0">
              <a:solidFill>
                <a:srgbClr val="274E13"/>
              </a:solidFill>
              <a:latin typeface="Arial" panose="020B0604020202020204" pitchFamily="34" charset="0"/>
              <a:ea typeface="Heebo"/>
              <a:cs typeface="Arial" panose="020B0604020202020204" pitchFamily="34" charset="0"/>
              <a:sym typeface="Heebo"/>
            </a:endParaRPr>
          </a:p>
          <a:p>
            <a:pPr marL="476250" indent="-457200">
              <a:buClr>
                <a:srgbClr val="274E13"/>
              </a:buClr>
              <a:buSzPts val="3300"/>
              <a:buFont typeface="Arial" panose="020B0604020202020204" pitchFamily="34" charset="0"/>
              <a:buChar char="•"/>
            </a:pPr>
            <a:r>
              <a:rPr lang="en" sz="2800" dirty="0">
                <a:solidFill>
                  <a:srgbClr val="274E13"/>
                </a:solidFill>
                <a:latin typeface="Arial" panose="020B0604020202020204" pitchFamily="34" charset="0"/>
                <a:ea typeface="Heebo"/>
                <a:cs typeface="Arial" panose="020B0604020202020204" pitchFamily="34" charset="0"/>
                <a:sym typeface="Heebo"/>
              </a:rPr>
              <a:t>Creating shared understanding and goals</a:t>
            </a:r>
            <a:endParaRPr sz="2800" dirty="0">
              <a:solidFill>
                <a:srgbClr val="274E13"/>
              </a:solidFill>
              <a:latin typeface="Arial" panose="020B0604020202020204" pitchFamily="34" charset="0"/>
              <a:ea typeface="Heebo"/>
              <a:cs typeface="Arial" panose="020B0604020202020204" pitchFamily="34" charset="0"/>
              <a:sym typeface="Heebo"/>
            </a:endParaRPr>
          </a:p>
          <a:p>
            <a:pPr marL="0" lvl="0" indent="0" algn="l" rtl="0">
              <a:spcBef>
                <a:spcPts val="1200"/>
              </a:spcBef>
              <a:spcAft>
                <a:spcPts val="1200"/>
              </a:spcAft>
              <a:buNone/>
            </a:pPr>
            <a:endParaRPr dirty="0"/>
          </a:p>
        </p:txBody>
      </p:sp>
      <p:pic>
        <p:nvPicPr>
          <p:cNvPr id="2" name="Picture 1">
            <a:extLst>
              <a:ext uri="{FF2B5EF4-FFF2-40B4-BE49-F238E27FC236}">
                <a16:creationId xmlns:a16="http://schemas.microsoft.com/office/drawing/2014/main" id="{990C18E6-DC74-2541-457D-BB42B0D42C0E}"/>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E2BF0A40-9D52-7403-961B-AA2F5A76CF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4"/>
          <p:cNvSpPr txBox="1">
            <a:spLocks noGrp="1"/>
          </p:cNvSpPr>
          <p:nvPr>
            <p:ph type="title"/>
          </p:nvPr>
        </p:nvSpPr>
        <p:spPr>
          <a:xfrm>
            <a:off x="311700" y="292850"/>
            <a:ext cx="8520600"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4C1130"/>
                </a:solidFill>
              </a:rPr>
              <a:t>Principles of Engagement  </a:t>
            </a:r>
            <a:r>
              <a:rPr lang="en" sz="5106" dirty="0">
                <a:solidFill>
                  <a:srgbClr val="4C1130"/>
                </a:solidFill>
                <a:highlight>
                  <a:srgbClr val="FFFF00"/>
                </a:highlight>
              </a:rPr>
              <a:t>Dialogue </a:t>
            </a:r>
            <a:endParaRPr sz="6533" dirty="0">
              <a:solidFill>
                <a:srgbClr val="4C1130"/>
              </a:solidFill>
              <a:highlight>
                <a:srgbClr val="FFFF00"/>
              </a:highlight>
            </a:endParaRPr>
          </a:p>
        </p:txBody>
      </p:sp>
      <p:sp>
        <p:nvSpPr>
          <p:cNvPr id="165" name="Google Shape;165;p34"/>
          <p:cNvSpPr txBox="1">
            <a:spLocks noGrp="1"/>
          </p:cNvSpPr>
          <p:nvPr>
            <p:ph type="body" idx="1"/>
          </p:nvPr>
        </p:nvSpPr>
        <p:spPr>
          <a:xfrm>
            <a:off x="546500" y="1284825"/>
            <a:ext cx="80613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3700" b="1" dirty="0">
                <a:solidFill>
                  <a:srgbClr val="0000FF"/>
                </a:solidFill>
                <a:latin typeface="Handlee"/>
                <a:ea typeface="Handlee"/>
                <a:cs typeface="Handlee"/>
                <a:sym typeface="Handlee"/>
              </a:rPr>
              <a:t>Listen respectfully, embrace different perspectives without judgment, and work together to build shared understanding and goals.</a:t>
            </a:r>
            <a:endParaRPr b="1" dirty="0"/>
          </a:p>
        </p:txBody>
      </p:sp>
      <p:pic>
        <p:nvPicPr>
          <p:cNvPr id="2" name="Picture 1">
            <a:extLst>
              <a:ext uri="{FF2B5EF4-FFF2-40B4-BE49-F238E27FC236}">
                <a16:creationId xmlns:a16="http://schemas.microsoft.com/office/drawing/2014/main" id="{C6C323A8-4BA2-5E65-7364-355E34901EEB}"/>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14F75F1B-CA83-C65B-6F07-FA5D789177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5"/>
          <p:cNvSpPr txBox="1">
            <a:spLocks noGrp="1"/>
          </p:cNvSpPr>
          <p:nvPr>
            <p:ph type="title"/>
          </p:nvPr>
        </p:nvSpPr>
        <p:spPr>
          <a:xfrm>
            <a:off x="311700" y="292850"/>
            <a:ext cx="8520600"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4C1130"/>
                </a:solidFill>
                <a:highlight>
                  <a:srgbClr val="00FFFF"/>
                </a:highlight>
              </a:rPr>
              <a:t>Principles of Engagement  IB Definition:  </a:t>
            </a:r>
            <a:r>
              <a:rPr lang="en" sz="5577" dirty="0">
                <a:highlight>
                  <a:srgbClr val="00FFFF"/>
                </a:highlight>
              </a:rPr>
              <a:t>Reflection</a:t>
            </a:r>
            <a:r>
              <a:rPr lang="en" sz="5577" dirty="0">
                <a:highlight>
                  <a:srgbClr val="FFFF00"/>
                </a:highlight>
              </a:rPr>
              <a:t> </a:t>
            </a:r>
            <a:endParaRPr sz="7977" dirty="0">
              <a:highlight>
                <a:srgbClr val="FFFF00"/>
              </a:highlight>
            </a:endParaRPr>
          </a:p>
        </p:txBody>
      </p:sp>
      <p:sp>
        <p:nvSpPr>
          <p:cNvPr id="171" name="Google Shape;171;p35"/>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457200" lvl="0" indent="-412750" algn="l" rtl="0">
              <a:spcBef>
                <a:spcPts val="0"/>
              </a:spcBef>
              <a:spcAft>
                <a:spcPts val="0"/>
              </a:spcAft>
              <a:buClr>
                <a:srgbClr val="274E13"/>
              </a:buClr>
              <a:buSzPts val="2900"/>
              <a:buFont typeface="Heebo"/>
              <a:buChar char="●"/>
            </a:pPr>
            <a:r>
              <a:rPr lang="en" sz="2900" b="1">
                <a:solidFill>
                  <a:srgbClr val="274E13"/>
                </a:solidFill>
                <a:latin typeface="Heebo"/>
                <a:ea typeface="Heebo"/>
                <a:cs typeface="Heebo"/>
                <a:sym typeface="Heebo"/>
              </a:rPr>
              <a:t>Combining critical analysis with the ability to embrace potential discomfort and capacity to take action</a:t>
            </a:r>
            <a:endParaRPr sz="2900" b="1">
              <a:solidFill>
                <a:srgbClr val="274E13"/>
              </a:solidFill>
              <a:latin typeface="Heebo"/>
              <a:ea typeface="Heebo"/>
              <a:cs typeface="Heebo"/>
              <a:sym typeface="Heebo"/>
            </a:endParaRPr>
          </a:p>
          <a:p>
            <a:pPr marL="457200" lvl="0" indent="-412750" algn="l" rtl="0">
              <a:spcBef>
                <a:spcPts val="0"/>
              </a:spcBef>
              <a:spcAft>
                <a:spcPts val="0"/>
              </a:spcAft>
              <a:buClr>
                <a:srgbClr val="274E13"/>
              </a:buClr>
              <a:buSzPts val="2900"/>
              <a:buFont typeface="Heebo"/>
              <a:buChar char="●"/>
            </a:pPr>
            <a:r>
              <a:rPr lang="en" sz="2900" b="1">
                <a:solidFill>
                  <a:srgbClr val="274E13"/>
                </a:solidFill>
                <a:latin typeface="Heebo"/>
                <a:ea typeface="Heebo"/>
                <a:cs typeface="Heebo"/>
                <a:sym typeface="Heebo"/>
              </a:rPr>
              <a:t>Awareness of learning process and examining thinking, feelings, intentions, and actions</a:t>
            </a:r>
            <a:endParaRPr sz="2900" b="1">
              <a:solidFill>
                <a:srgbClr val="274E13"/>
              </a:solidFill>
              <a:latin typeface="Heebo"/>
              <a:ea typeface="Heebo"/>
              <a:cs typeface="Heebo"/>
              <a:sym typeface="Heebo"/>
            </a:endParaRPr>
          </a:p>
          <a:p>
            <a:pPr marL="0" lvl="0" indent="0" algn="l" rtl="0">
              <a:spcBef>
                <a:spcPts val="1200"/>
              </a:spcBef>
              <a:spcAft>
                <a:spcPts val="1200"/>
              </a:spcAft>
              <a:buNone/>
            </a:pPr>
            <a:endParaRPr/>
          </a:p>
        </p:txBody>
      </p:sp>
      <p:pic>
        <p:nvPicPr>
          <p:cNvPr id="2" name="Picture 1">
            <a:extLst>
              <a:ext uri="{FF2B5EF4-FFF2-40B4-BE49-F238E27FC236}">
                <a16:creationId xmlns:a16="http://schemas.microsoft.com/office/drawing/2014/main" id="{B4AD2016-8258-30A7-440B-768ABF8E36FC}"/>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CC0B3460-88E8-70BB-3AA6-D9F8C9238D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6"/>
          <p:cNvSpPr txBox="1">
            <a:spLocks noGrp="1"/>
          </p:cNvSpPr>
          <p:nvPr>
            <p:ph type="title"/>
          </p:nvPr>
        </p:nvSpPr>
        <p:spPr>
          <a:xfrm>
            <a:off x="311700" y="292850"/>
            <a:ext cx="8520600"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4C1130"/>
                </a:solidFill>
              </a:rPr>
              <a:t>Principles of Engagement: </a:t>
            </a:r>
            <a:r>
              <a:rPr lang="en" sz="5577" dirty="0">
                <a:highlight>
                  <a:srgbClr val="FFFF00"/>
                </a:highlight>
              </a:rPr>
              <a:t>Reflection </a:t>
            </a:r>
            <a:endParaRPr sz="7977" dirty="0">
              <a:highlight>
                <a:srgbClr val="FFFF00"/>
              </a:highlight>
            </a:endParaRPr>
          </a:p>
        </p:txBody>
      </p:sp>
      <p:sp>
        <p:nvSpPr>
          <p:cNvPr id="177" name="Google Shape;177;p36"/>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lvl="0" indent="0">
              <a:buNone/>
            </a:pPr>
            <a:r>
              <a:rPr lang="en" sz="3700" b="1" dirty="0">
                <a:solidFill>
                  <a:srgbClr val="0000FF"/>
                </a:solidFill>
                <a:latin typeface="Handlee"/>
                <a:ea typeface="Handlee"/>
                <a:cs typeface="Handlee"/>
                <a:sym typeface="Handlee"/>
              </a:rPr>
              <a:t>Thinking deeply about situations, thoughts and actions to make positive changes while being open to discomfort.</a:t>
            </a:r>
            <a:endParaRPr sz="3700" b="1" dirty="0">
              <a:solidFill>
                <a:srgbClr val="0000FF"/>
              </a:solidFill>
              <a:latin typeface="Handlee"/>
              <a:ea typeface="Handlee"/>
              <a:cs typeface="Handlee"/>
              <a:sym typeface="Handlee"/>
            </a:endParaRPr>
          </a:p>
          <a:p>
            <a:pPr marL="0" lvl="0" indent="0" algn="l" rtl="0">
              <a:spcBef>
                <a:spcPts val="1200"/>
              </a:spcBef>
              <a:spcAft>
                <a:spcPts val="1200"/>
              </a:spcAft>
              <a:buNone/>
            </a:pPr>
            <a:endParaRPr dirty="0"/>
          </a:p>
        </p:txBody>
      </p:sp>
      <p:pic>
        <p:nvPicPr>
          <p:cNvPr id="2" name="Picture 1">
            <a:extLst>
              <a:ext uri="{FF2B5EF4-FFF2-40B4-BE49-F238E27FC236}">
                <a16:creationId xmlns:a16="http://schemas.microsoft.com/office/drawing/2014/main" id="{A1EDA034-27DB-8628-2C1A-034D4970337B}"/>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BECCF82C-BC36-CEB5-2571-3B92F66DDE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7"/>
          <p:cNvSpPr txBox="1">
            <a:spLocks noGrp="1"/>
          </p:cNvSpPr>
          <p:nvPr>
            <p:ph type="title"/>
          </p:nvPr>
        </p:nvSpPr>
        <p:spPr>
          <a:xfrm>
            <a:off x="311700" y="292850"/>
            <a:ext cx="8520600"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4C1130"/>
                </a:solidFill>
                <a:highlight>
                  <a:srgbClr val="00FFFF"/>
                </a:highlight>
              </a:rPr>
              <a:t>Principles of Engagement  IB Definition: </a:t>
            </a:r>
            <a:r>
              <a:rPr lang="en" sz="5244" dirty="0">
                <a:highlight>
                  <a:srgbClr val="00FFFF"/>
                </a:highlight>
              </a:rPr>
              <a:t>Reflexivity</a:t>
            </a:r>
            <a:endParaRPr sz="7644" dirty="0">
              <a:highlight>
                <a:srgbClr val="00FFFF"/>
              </a:highlight>
            </a:endParaRPr>
          </a:p>
        </p:txBody>
      </p:sp>
      <p:sp>
        <p:nvSpPr>
          <p:cNvPr id="183" name="Google Shape;183;p37"/>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457200" lvl="0" indent="-425450" algn="l" rtl="0">
              <a:spcBef>
                <a:spcPts val="0"/>
              </a:spcBef>
              <a:spcAft>
                <a:spcPts val="0"/>
              </a:spcAft>
              <a:buClr>
                <a:srgbClr val="274E13"/>
              </a:buClr>
              <a:buSzPts val="3100"/>
              <a:buFont typeface="Heebo"/>
              <a:buChar char="●"/>
            </a:pPr>
            <a:r>
              <a:rPr lang="en" sz="3100" b="1">
                <a:solidFill>
                  <a:srgbClr val="274E13"/>
                </a:solidFill>
                <a:latin typeface="Heebo"/>
                <a:ea typeface="Heebo"/>
                <a:cs typeface="Heebo"/>
                <a:sym typeface="Heebo"/>
              </a:rPr>
              <a:t>Critical examining assumptions, bias, attitudes and these influence perceptions and actions</a:t>
            </a:r>
            <a:endParaRPr sz="3100" b="1">
              <a:solidFill>
                <a:srgbClr val="274E13"/>
              </a:solidFill>
              <a:latin typeface="Heebo"/>
              <a:ea typeface="Heebo"/>
              <a:cs typeface="Heebo"/>
              <a:sym typeface="Heebo"/>
            </a:endParaRPr>
          </a:p>
          <a:p>
            <a:pPr marL="457200" lvl="0" indent="-425450" algn="l" rtl="0">
              <a:spcBef>
                <a:spcPts val="0"/>
              </a:spcBef>
              <a:spcAft>
                <a:spcPts val="0"/>
              </a:spcAft>
              <a:buClr>
                <a:srgbClr val="274E13"/>
              </a:buClr>
              <a:buSzPts val="3100"/>
              <a:buFont typeface="Heebo"/>
              <a:buChar char="●"/>
            </a:pPr>
            <a:r>
              <a:rPr lang="en" sz="3100" b="1">
                <a:solidFill>
                  <a:srgbClr val="274E13"/>
                </a:solidFill>
                <a:latin typeface="Heebo"/>
                <a:ea typeface="Heebo"/>
                <a:cs typeface="Heebo"/>
                <a:sym typeface="Heebo"/>
              </a:rPr>
              <a:t>Approaching people and situations with openness, humility, and critical curiosity.</a:t>
            </a:r>
            <a:endParaRPr sz="3100" b="1">
              <a:solidFill>
                <a:srgbClr val="274E13"/>
              </a:solidFill>
              <a:latin typeface="Heebo"/>
              <a:ea typeface="Heebo"/>
              <a:cs typeface="Heebo"/>
              <a:sym typeface="Heebo"/>
            </a:endParaRPr>
          </a:p>
          <a:p>
            <a:pPr marL="0" lvl="0" indent="0" algn="l" rtl="0">
              <a:spcBef>
                <a:spcPts val="1200"/>
              </a:spcBef>
              <a:spcAft>
                <a:spcPts val="1200"/>
              </a:spcAft>
              <a:buNone/>
            </a:pPr>
            <a:endParaRPr/>
          </a:p>
        </p:txBody>
      </p:sp>
      <p:pic>
        <p:nvPicPr>
          <p:cNvPr id="2" name="Picture 1">
            <a:extLst>
              <a:ext uri="{FF2B5EF4-FFF2-40B4-BE49-F238E27FC236}">
                <a16:creationId xmlns:a16="http://schemas.microsoft.com/office/drawing/2014/main" id="{82F15103-FB98-EE6A-6A9F-649A14EEAC68}"/>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5D4D0A10-E8D5-3C2B-5EE9-DC9B9590EF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8"/>
          <p:cNvSpPr txBox="1">
            <a:spLocks noGrp="1"/>
          </p:cNvSpPr>
          <p:nvPr>
            <p:ph type="title"/>
          </p:nvPr>
        </p:nvSpPr>
        <p:spPr>
          <a:xfrm>
            <a:off x="311700" y="292850"/>
            <a:ext cx="8520600"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4C1130"/>
                </a:solidFill>
              </a:rPr>
              <a:t>Principles of Engagement: </a:t>
            </a:r>
            <a:r>
              <a:rPr lang="en" sz="5577" dirty="0">
                <a:highlight>
                  <a:srgbClr val="FFFF00"/>
                </a:highlight>
              </a:rPr>
              <a:t>Reflexivity </a:t>
            </a:r>
            <a:endParaRPr sz="7977" dirty="0">
              <a:highlight>
                <a:srgbClr val="FFFF00"/>
              </a:highlight>
            </a:endParaRPr>
          </a:p>
        </p:txBody>
      </p:sp>
      <p:sp>
        <p:nvSpPr>
          <p:cNvPr id="189" name="Google Shape;189;p38"/>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3700" b="1" dirty="0">
                <a:solidFill>
                  <a:srgbClr val="0000FF"/>
                </a:solidFill>
                <a:latin typeface="Handlee"/>
                <a:ea typeface="Handlee"/>
                <a:cs typeface="Handlee"/>
                <a:sym typeface="Handlee"/>
              </a:rPr>
              <a:t>Carefully questioning your own assumptions, biases, and attitudes to see how they shape your views and actions, while approaching others with openness and humility.</a:t>
            </a:r>
            <a:endParaRPr sz="3700" b="1" dirty="0">
              <a:solidFill>
                <a:srgbClr val="0000FF"/>
              </a:solidFill>
              <a:latin typeface="Handlee"/>
              <a:ea typeface="Handlee"/>
              <a:cs typeface="Handlee"/>
              <a:sym typeface="Handlee"/>
            </a:endParaRPr>
          </a:p>
        </p:txBody>
      </p:sp>
      <p:pic>
        <p:nvPicPr>
          <p:cNvPr id="2" name="Picture 1">
            <a:extLst>
              <a:ext uri="{FF2B5EF4-FFF2-40B4-BE49-F238E27FC236}">
                <a16:creationId xmlns:a16="http://schemas.microsoft.com/office/drawing/2014/main" id="{CF9880B5-E2B7-DD5E-3B0B-0AC38C2D3EED}"/>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5715F6A3-3CE6-D90E-7845-92A8058D5D3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9"/>
          <p:cNvSpPr txBox="1">
            <a:spLocks noGrp="1"/>
          </p:cNvSpPr>
          <p:nvPr>
            <p:ph type="title"/>
          </p:nvPr>
        </p:nvSpPr>
        <p:spPr>
          <a:xfrm>
            <a:off x="311700" y="292850"/>
            <a:ext cx="5950200"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300"/>
              </a:spcBef>
              <a:spcAft>
                <a:spcPts val="0"/>
              </a:spcAft>
              <a:buNone/>
            </a:pPr>
            <a:r>
              <a:rPr lang="en" sz="4100" dirty="0">
                <a:solidFill>
                  <a:srgbClr val="4C1130"/>
                </a:solidFill>
              </a:rPr>
              <a:t>Community Engagement Brainstorm</a:t>
            </a:r>
            <a:endParaRPr sz="4100" dirty="0">
              <a:solidFill>
                <a:srgbClr val="4C1130"/>
              </a:solidFill>
            </a:endParaRPr>
          </a:p>
        </p:txBody>
      </p:sp>
      <p:sp>
        <p:nvSpPr>
          <p:cNvPr id="195" name="Google Shape;195;p39"/>
          <p:cNvSpPr txBox="1">
            <a:spLocks noGrp="1"/>
          </p:cNvSpPr>
          <p:nvPr>
            <p:ph type="body" idx="1"/>
          </p:nvPr>
        </p:nvSpPr>
        <p:spPr>
          <a:xfrm>
            <a:off x="-46030" y="1093850"/>
            <a:ext cx="8520600" cy="3914700"/>
          </a:xfrm>
          <a:prstGeom prst="rect">
            <a:avLst/>
          </a:prstGeom>
        </p:spPr>
        <p:txBody>
          <a:bodyPr spcFirstLastPara="1" wrap="square" lIns="91425" tIns="91425" rIns="91425" bIns="91425" anchor="t" anchorCtr="0">
            <a:noAutofit/>
          </a:bodyPr>
          <a:lstStyle/>
          <a:p>
            <a:pPr marL="457200" lvl="0" indent="0" algn="l" rtl="0">
              <a:lnSpc>
                <a:spcPct val="100000"/>
              </a:lnSpc>
              <a:spcBef>
                <a:spcPts val="300"/>
              </a:spcBef>
              <a:spcAft>
                <a:spcPts val="0"/>
              </a:spcAft>
              <a:buNone/>
            </a:pPr>
            <a:r>
              <a:rPr lang="en" sz="2400" dirty="0">
                <a:solidFill>
                  <a:srgbClr val="444746"/>
                </a:solidFill>
                <a:latin typeface="Roboto"/>
                <a:ea typeface="Roboto"/>
                <a:cs typeface="Roboto"/>
                <a:sym typeface="Roboto"/>
              </a:rPr>
              <a:t>Using the template for Community Engagement Brainstorming: </a:t>
            </a:r>
          </a:p>
          <a:p>
            <a:pPr marL="914400" indent="-457200">
              <a:lnSpc>
                <a:spcPct val="100000"/>
              </a:lnSpc>
              <a:spcBef>
                <a:spcPts val="300"/>
              </a:spcBef>
            </a:pPr>
            <a:r>
              <a:rPr lang="en" sz="2400" dirty="0">
                <a:solidFill>
                  <a:srgbClr val="444746"/>
                </a:solidFill>
                <a:latin typeface="Roboto"/>
                <a:ea typeface="Roboto"/>
                <a:cs typeface="Roboto"/>
                <a:sym typeface="Roboto"/>
              </a:rPr>
              <a:t>identify 3 communities</a:t>
            </a:r>
          </a:p>
          <a:p>
            <a:pPr marL="914400" indent="-457200">
              <a:lnSpc>
                <a:spcPct val="100000"/>
              </a:lnSpc>
              <a:spcBef>
                <a:spcPts val="300"/>
              </a:spcBef>
            </a:pPr>
            <a:r>
              <a:rPr lang="en" sz="2400" dirty="0">
                <a:solidFill>
                  <a:srgbClr val="444746"/>
                </a:solidFill>
                <a:latin typeface="Roboto"/>
                <a:ea typeface="Roboto"/>
                <a:cs typeface="Roboto"/>
                <a:sym typeface="Roboto"/>
              </a:rPr>
              <a:t>explain your ideas for engagement </a:t>
            </a:r>
          </a:p>
          <a:p>
            <a:pPr marL="914400" indent="-457200">
              <a:lnSpc>
                <a:spcPct val="100000"/>
              </a:lnSpc>
              <a:spcBef>
                <a:spcPts val="300"/>
              </a:spcBef>
            </a:pPr>
            <a:r>
              <a:rPr lang="en" sz="2400" dirty="0">
                <a:solidFill>
                  <a:srgbClr val="444746"/>
                </a:solidFill>
                <a:latin typeface="Roboto"/>
                <a:ea typeface="Roboto"/>
                <a:cs typeface="Roboto"/>
                <a:sym typeface="Roboto"/>
              </a:rPr>
              <a:t>make notes on how you can foster reciprocal and dialogic engagement with them.</a:t>
            </a:r>
          </a:p>
          <a:p>
            <a:pPr marL="914400" indent="-457200">
              <a:lnSpc>
                <a:spcPct val="100000"/>
              </a:lnSpc>
              <a:spcBef>
                <a:spcPts val="300"/>
              </a:spcBef>
            </a:pPr>
            <a:r>
              <a:rPr lang="en" sz="2400" dirty="0">
                <a:solidFill>
                  <a:srgbClr val="444746"/>
                </a:solidFill>
                <a:latin typeface="Roboto"/>
                <a:ea typeface="Roboto"/>
                <a:cs typeface="Roboto"/>
                <a:sym typeface="Roboto"/>
              </a:rPr>
              <a:t>Discuss your ideas with a partner/group and give feedback to each other on what  is great and ‘glows’ and what could develop further and ‘grow’</a:t>
            </a:r>
          </a:p>
          <a:p>
            <a:pPr indent="0">
              <a:lnSpc>
                <a:spcPct val="100000"/>
              </a:lnSpc>
              <a:spcBef>
                <a:spcPts val="300"/>
              </a:spcBef>
              <a:buNone/>
            </a:pPr>
            <a:endParaRPr lang="en" sz="2400" dirty="0">
              <a:solidFill>
                <a:srgbClr val="444746"/>
              </a:solidFill>
              <a:latin typeface="Roboto"/>
              <a:ea typeface="Roboto"/>
              <a:cs typeface="Roboto"/>
              <a:sym typeface="Roboto"/>
            </a:endParaRPr>
          </a:p>
          <a:p>
            <a:pPr marL="914400" indent="-457200">
              <a:lnSpc>
                <a:spcPct val="100000"/>
              </a:lnSpc>
              <a:spcBef>
                <a:spcPts val="300"/>
              </a:spcBef>
            </a:pPr>
            <a:endParaRPr lang="en" sz="2400" dirty="0">
              <a:solidFill>
                <a:srgbClr val="274E13"/>
              </a:solidFill>
              <a:latin typeface="Roboto"/>
              <a:ea typeface="Roboto"/>
              <a:cs typeface="Roboto"/>
              <a:sym typeface="Roboto"/>
            </a:endParaRPr>
          </a:p>
        </p:txBody>
      </p:sp>
      <p:pic>
        <p:nvPicPr>
          <p:cNvPr id="196" name="Google Shape;196;p39"/>
          <p:cNvPicPr preferRelativeResize="0"/>
          <p:nvPr/>
        </p:nvPicPr>
        <p:blipFill>
          <a:blip r:embed="rId3">
            <a:alphaModFix/>
          </a:blip>
          <a:stretch>
            <a:fillRect/>
          </a:stretch>
        </p:blipFill>
        <p:spPr>
          <a:xfrm>
            <a:off x="7290261" y="104636"/>
            <a:ext cx="1754253" cy="1360174"/>
          </a:xfrm>
          <a:prstGeom prst="rect">
            <a:avLst/>
          </a:prstGeom>
          <a:noFill/>
          <a:ln>
            <a:noFill/>
          </a:ln>
        </p:spPr>
      </p:pic>
      <p:pic>
        <p:nvPicPr>
          <p:cNvPr id="2" name="Picture 1">
            <a:extLst>
              <a:ext uri="{FF2B5EF4-FFF2-40B4-BE49-F238E27FC236}">
                <a16:creationId xmlns:a16="http://schemas.microsoft.com/office/drawing/2014/main" id="{3A547CC6-7DD7-8ABD-699E-6AA96D102879}"/>
              </a:ext>
            </a:extLst>
          </p:cNvPr>
          <p:cNvPicPr>
            <a:picLocks noChangeAspect="1"/>
          </p:cNvPicPr>
          <p:nvPr/>
        </p:nvPicPr>
        <p:blipFill>
          <a:blip r:embed="rId4"/>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A072B8E0-9A49-5ABC-BF34-1B82A108C6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6B8C2-BDE9-45D4-4BDB-58B71952A65D}"/>
              </a:ext>
            </a:extLst>
          </p:cNvPr>
          <p:cNvSpPr>
            <a:spLocks noGrp="1"/>
          </p:cNvSpPr>
          <p:nvPr>
            <p:ph type="title"/>
          </p:nvPr>
        </p:nvSpPr>
        <p:spPr/>
        <p:txBody>
          <a:bodyPr>
            <a:normAutofit fontScale="90000"/>
          </a:bodyPr>
          <a:lstStyle/>
          <a:p>
            <a:r>
              <a:rPr lang="en-US" dirty="0"/>
              <a:t>And finally …</a:t>
            </a:r>
            <a:endParaRPr lang="en-GB" dirty="0"/>
          </a:p>
        </p:txBody>
      </p:sp>
      <p:sp>
        <p:nvSpPr>
          <p:cNvPr id="3" name="Text Placeholder 2">
            <a:extLst>
              <a:ext uri="{FF2B5EF4-FFF2-40B4-BE49-F238E27FC236}">
                <a16:creationId xmlns:a16="http://schemas.microsoft.com/office/drawing/2014/main" id="{632F4E91-2EEC-A958-232D-5C2EC9817280}"/>
              </a:ext>
            </a:extLst>
          </p:cNvPr>
          <p:cNvSpPr>
            <a:spLocks noGrp="1"/>
          </p:cNvSpPr>
          <p:nvPr>
            <p:ph type="body" idx="1"/>
          </p:nvPr>
        </p:nvSpPr>
        <p:spPr/>
        <p:txBody>
          <a:bodyPr/>
          <a:lstStyle/>
          <a:p>
            <a:pPr marL="114300" indent="0">
              <a:buNone/>
            </a:pPr>
            <a:r>
              <a:rPr lang="en-US" b="1" dirty="0"/>
              <a:t>Come full circle: </a:t>
            </a:r>
            <a:r>
              <a:rPr lang="en-US" dirty="0"/>
              <a:t>Revisit the article from the first stage of this inquiry. Now you have explored what dialogue, reciprocity, reflection and reflexivity mean in active community engagement, where can you see these playing a part in the examples given here.</a:t>
            </a:r>
            <a:r>
              <a:rPr lang="en-US" b="1" dirty="0"/>
              <a:t> </a:t>
            </a:r>
          </a:p>
          <a:p>
            <a:pPr marL="114300" indent="0">
              <a:buNone/>
            </a:pPr>
            <a:endParaRPr lang="en-US" dirty="0"/>
          </a:p>
          <a:p>
            <a:pPr marL="114300" indent="0">
              <a:buNone/>
            </a:pPr>
            <a:r>
              <a:rPr lang="en-US" b="1" dirty="0">
                <a:hlinkClick r:id="rId2"/>
              </a:rPr>
              <a:t>World Health </a:t>
            </a:r>
            <a:r>
              <a:rPr lang="en-US" b="1" dirty="0" err="1">
                <a:hlinkClick r:id="rId2"/>
              </a:rPr>
              <a:t>Organisation</a:t>
            </a:r>
            <a:r>
              <a:rPr lang="en-US" b="1" dirty="0">
                <a:hlinkClick r:id="rId2"/>
              </a:rPr>
              <a:t> projects article  </a:t>
            </a:r>
            <a:endParaRPr lang="en-US" b="1" dirty="0"/>
          </a:p>
          <a:p>
            <a:pPr marL="114300" indent="0">
              <a:buNone/>
            </a:pPr>
            <a:endParaRPr lang="en-US" dirty="0"/>
          </a:p>
          <a:p>
            <a:pPr marL="114300" indent="0">
              <a:buNone/>
            </a:pPr>
            <a:r>
              <a:rPr lang="en-US" dirty="0"/>
              <a:t>Can you find further examples? </a:t>
            </a:r>
          </a:p>
          <a:p>
            <a:endParaRPr lang="en-GB" dirty="0"/>
          </a:p>
        </p:txBody>
      </p:sp>
      <p:sp>
        <p:nvSpPr>
          <p:cNvPr id="4" name="Slide Number Placeholder 3">
            <a:extLst>
              <a:ext uri="{FF2B5EF4-FFF2-40B4-BE49-F238E27FC236}">
                <a16:creationId xmlns:a16="http://schemas.microsoft.com/office/drawing/2014/main" id="{2DBA7C0A-5CD5-98DE-E247-E26C52F438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Tree>
    <p:extLst>
      <p:ext uri="{BB962C8B-B14F-4D97-AF65-F5344CB8AC3E}">
        <p14:creationId xmlns:p14="http://schemas.microsoft.com/office/powerpoint/2010/main" val="4062872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7"/>
          <p:cNvSpPr txBox="1">
            <a:spLocks noGrp="1"/>
          </p:cNvSpPr>
          <p:nvPr>
            <p:ph type="title"/>
          </p:nvPr>
        </p:nvSpPr>
        <p:spPr>
          <a:xfrm>
            <a:off x="311700" y="87800"/>
            <a:ext cx="8520600" cy="8595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5480" dirty="0">
                <a:solidFill>
                  <a:srgbClr val="4C1130"/>
                </a:solidFill>
              </a:rPr>
              <a:t>COMMUNITY ENGAGEMENT</a:t>
            </a:r>
            <a:endParaRPr sz="5480" dirty="0">
              <a:solidFill>
                <a:srgbClr val="4C1130"/>
              </a:solidFill>
            </a:endParaRPr>
          </a:p>
          <a:p>
            <a:pPr marL="0" lvl="0" indent="0" algn="ctr" rtl="0">
              <a:spcBef>
                <a:spcPts val="0"/>
              </a:spcBef>
              <a:spcAft>
                <a:spcPts val="0"/>
              </a:spcAft>
              <a:buSzPts val="990"/>
              <a:buNone/>
            </a:pPr>
            <a:endParaRPr sz="4580" dirty="0"/>
          </a:p>
        </p:txBody>
      </p:sp>
      <p:sp>
        <p:nvSpPr>
          <p:cNvPr id="133" name="Google Shape;133;p27"/>
          <p:cNvSpPr txBox="1">
            <a:spLocks noGrp="1"/>
          </p:cNvSpPr>
          <p:nvPr>
            <p:ph type="body" idx="1"/>
          </p:nvPr>
        </p:nvSpPr>
        <p:spPr>
          <a:xfrm>
            <a:off x="196781" y="2255250"/>
            <a:ext cx="2554732" cy="1728900"/>
          </a:xfrm>
          <a:prstGeom prst="rect">
            <a:avLst/>
          </a:prstGeom>
          <a:ln w="38100" cap="flat" cmpd="sng">
            <a:solidFill>
              <a:srgbClr val="5D992F"/>
            </a:solidFill>
            <a:prstDash val="solid"/>
            <a:round/>
            <a:headEnd type="none" w="sm" len="sm"/>
            <a:tailEnd type="none" w="sm" len="sm"/>
          </a:ln>
        </p:spPr>
        <p:txBody>
          <a:bodyPr spcFirstLastPara="1" wrap="square" lIns="91425" tIns="91425" rIns="91425" bIns="91425" anchor="t" anchorCtr="0">
            <a:noAutofit/>
          </a:bodyPr>
          <a:lstStyle/>
          <a:p>
            <a:pPr marL="0" lvl="0" indent="0" rtl="0">
              <a:lnSpc>
                <a:spcPct val="100000"/>
              </a:lnSpc>
              <a:spcBef>
                <a:spcPts val="0"/>
              </a:spcBef>
              <a:spcAft>
                <a:spcPts val="1200"/>
              </a:spcAft>
              <a:buNone/>
            </a:pPr>
            <a:r>
              <a:rPr lang="en" sz="2800" b="1" dirty="0">
                <a:solidFill>
                  <a:srgbClr val="274E13"/>
                </a:solidFill>
                <a:latin typeface="Caveat"/>
                <a:ea typeface="Caveat"/>
                <a:cs typeface="Caveat"/>
                <a:sym typeface="Caveat"/>
              </a:rPr>
              <a:t>What is active engagement?</a:t>
            </a:r>
            <a:endParaRPr sz="2800" b="1" dirty="0">
              <a:solidFill>
                <a:srgbClr val="274E13"/>
              </a:solidFill>
              <a:latin typeface="Caveat"/>
              <a:ea typeface="Caveat"/>
              <a:cs typeface="Caveat"/>
              <a:sym typeface="Caveat"/>
            </a:endParaRPr>
          </a:p>
        </p:txBody>
      </p:sp>
      <p:pic>
        <p:nvPicPr>
          <p:cNvPr id="134" name="Google Shape;134;p27"/>
          <p:cNvPicPr preferRelativeResize="0"/>
          <p:nvPr/>
        </p:nvPicPr>
        <p:blipFill>
          <a:blip r:embed="rId3">
            <a:alphaModFix/>
          </a:blip>
          <a:stretch>
            <a:fillRect/>
          </a:stretch>
        </p:blipFill>
        <p:spPr>
          <a:xfrm>
            <a:off x="2855952" y="1159350"/>
            <a:ext cx="5976350" cy="3847600"/>
          </a:xfrm>
          <a:prstGeom prst="rect">
            <a:avLst/>
          </a:prstGeom>
          <a:noFill/>
          <a:ln w="38100" cap="flat" cmpd="sng">
            <a:solidFill>
              <a:srgbClr val="5D992F"/>
            </a:solidFill>
            <a:prstDash val="solid"/>
            <a:round/>
            <a:headEnd type="none" w="sm" len="sm"/>
            <a:tailEnd type="none" w="sm" len="sm"/>
          </a:ln>
        </p:spPr>
      </p:pic>
      <p:sp>
        <p:nvSpPr>
          <p:cNvPr id="135" name="Google Shape;135;p27"/>
          <p:cNvSpPr txBox="1"/>
          <p:nvPr/>
        </p:nvSpPr>
        <p:spPr>
          <a:xfrm>
            <a:off x="196781" y="1159350"/>
            <a:ext cx="2552113" cy="923299"/>
          </a:xfrm>
          <a:prstGeom prst="rect">
            <a:avLst/>
          </a:prstGeom>
          <a:noFill/>
          <a:ln w="38100" cap="flat" cmpd="sng">
            <a:solidFill>
              <a:srgbClr val="5D992F"/>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rgbClr val="274E13"/>
                </a:solidFill>
                <a:latin typeface="Caveat"/>
                <a:ea typeface="Caveat"/>
                <a:cs typeface="Caveat"/>
                <a:sym typeface="Caveat"/>
              </a:rPr>
              <a:t>Community Engagement</a:t>
            </a:r>
            <a:endParaRPr sz="2400" b="1" dirty="0">
              <a:solidFill>
                <a:srgbClr val="274E13"/>
              </a:solidFill>
              <a:latin typeface="Caveat"/>
              <a:ea typeface="Caveat"/>
              <a:cs typeface="Caveat"/>
              <a:sym typeface="Caveat"/>
            </a:endParaRPr>
          </a:p>
        </p:txBody>
      </p:sp>
      <p:sp>
        <p:nvSpPr>
          <p:cNvPr id="2" name="Slide Number Placeholder 1">
            <a:extLst>
              <a:ext uri="{FF2B5EF4-FFF2-40B4-BE49-F238E27FC236}">
                <a16:creationId xmlns:a16="http://schemas.microsoft.com/office/drawing/2014/main" id="{067091D2-7DFB-A4EF-F28F-6CE1638E71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pic>
        <p:nvPicPr>
          <p:cNvPr id="3" name="Picture 2">
            <a:extLst>
              <a:ext uri="{FF2B5EF4-FFF2-40B4-BE49-F238E27FC236}">
                <a16:creationId xmlns:a16="http://schemas.microsoft.com/office/drawing/2014/main" id="{AFD792FA-8FDD-0AE8-F118-871A6019584A}"/>
              </a:ext>
            </a:extLst>
          </p:cNvPr>
          <p:cNvPicPr>
            <a:picLocks noChangeAspect="1"/>
          </p:cNvPicPr>
          <p:nvPr/>
        </p:nvPicPr>
        <p:blipFill>
          <a:blip r:embed="rId4"/>
          <a:stretch>
            <a:fillRect/>
          </a:stretch>
        </p:blipFill>
        <p:spPr>
          <a:xfrm>
            <a:off x="7907175" y="4663217"/>
            <a:ext cx="752476" cy="30003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CBF50-CAEA-4E73-1289-5B545591B0EC}"/>
              </a:ext>
            </a:extLst>
          </p:cNvPr>
          <p:cNvSpPr>
            <a:spLocks noGrp="1"/>
          </p:cNvSpPr>
          <p:nvPr>
            <p:ph type="title"/>
          </p:nvPr>
        </p:nvSpPr>
        <p:spPr/>
        <p:txBody>
          <a:bodyPr>
            <a:normAutofit fontScale="90000"/>
          </a:bodyPr>
          <a:lstStyle/>
          <a:p>
            <a:r>
              <a:rPr lang="en-US" dirty="0"/>
              <a:t>Look at the following headline </a:t>
            </a:r>
            <a:endParaRPr lang="en-GB" dirty="0"/>
          </a:p>
        </p:txBody>
      </p:sp>
      <p:sp>
        <p:nvSpPr>
          <p:cNvPr id="3" name="Text Placeholder 2">
            <a:extLst>
              <a:ext uri="{FF2B5EF4-FFF2-40B4-BE49-F238E27FC236}">
                <a16:creationId xmlns:a16="http://schemas.microsoft.com/office/drawing/2014/main" id="{1B4AE71C-7B26-1237-3BDF-11EB75DA4205}"/>
              </a:ext>
            </a:extLst>
          </p:cNvPr>
          <p:cNvSpPr>
            <a:spLocks noGrp="1"/>
          </p:cNvSpPr>
          <p:nvPr>
            <p:ph type="body" idx="1"/>
          </p:nvPr>
        </p:nvSpPr>
        <p:spPr>
          <a:xfrm>
            <a:off x="498764" y="4428175"/>
            <a:ext cx="8333536" cy="628642"/>
          </a:xfrm>
        </p:spPr>
        <p:txBody>
          <a:bodyPr>
            <a:normAutofit fontScale="62500" lnSpcReduction="20000"/>
          </a:bodyPr>
          <a:lstStyle/>
          <a:p>
            <a:pPr marL="114300" indent="0">
              <a:buNone/>
            </a:pPr>
            <a:r>
              <a:rPr lang="en-US" dirty="0"/>
              <a:t>What does this suggest about the different factors involved in community engagement? What perspectives might people hold about how to contribute to society? </a:t>
            </a:r>
            <a:endParaRPr lang="en-GB" dirty="0"/>
          </a:p>
        </p:txBody>
      </p:sp>
      <p:sp>
        <p:nvSpPr>
          <p:cNvPr id="4" name="Slide Number Placeholder 3">
            <a:extLst>
              <a:ext uri="{FF2B5EF4-FFF2-40B4-BE49-F238E27FC236}">
                <a16:creationId xmlns:a16="http://schemas.microsoft.com/office/drawing/2014/main" id="{25E54351-657A-A9A3-6850-CADA8FE4F4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pic>
        <p:nvPicPr>
          <p:cNvPr id="1026" name="Picture 2">
            <a:extLst>
              <a:ext uri="{FF2B5EF4-FFF2-40B4-BE49-F238E27FC236}">
                <a16:creationId xmlns:a16="http://schemas.microsoft.com/office/drawing/2014/main" id="{D2813E1E-B09B-878A-898C-387E7D8B7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220" y="1134333"/>
            <a:ext cx="5881021" cy="3142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510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BB24-8E19-543D-099F-50E7A4981F9E}"/>
              </a:ext>
            </a:extLst>
          </p:cNvPr>
          <p:cNvSpPr>
            <a:spLocks noGrp="1"/>
          </p:cNvSpPr>
          <p:nvPr>
            <p:ph type="title"/>
          </p:nvPr>
        </p:nvSpPr>
        <p:spPr/>
        <p:txBody>
          <a:bodyPr>
            <a:normAutofit fontScale="90000"/>
          </a:bodyPr>
          <a:lstStyle/>
          <a:p>
            <a:r>
              <a:rPr lang="en-US" dirty="0"/>
              <a:t>What creates success in community engagement?</a:t>
            </a:r>
            <a:endParaRPr lang="en-GB" dirty="0"/>
          </a:p>
        </p:txBody>
      </p:sp>
      <p:sp>
        <p:nvSpPr>
          <p:cNvPr id="3" name="Text Placeholder 2">
            <a:extLst>
              <a:ext uri="{FF2B5EF4-FFF2-40B4-BE49-F238E27FC236}">
                <a16:creationId xmlns:a16="http://schemas.microsoft.com/office/drawing/2014/main" id="{B747E537-C156-C068-6D81-48C040C8C223}"/>
              </a:ext>
            </a:extLst>
          </p:cNvPr>
          <p:cNvSpPr>
            <a:spLocks noGrp="1"/>
          </p:cNvSpPr>
          <p:nvPr>
            <p:ph type="body" idx="1"/>
          </p:nvPr>
        </p:nvSpPr>
        <p:spPr/>
        <p:txBody>
          <a:bodyPr>
            <a:normAutofit fontScale="77500" lnSpcReduction="20000"/>
          </a:bodyPr>
          <a:lstStyle/>
          <a:p>
            <a:r>
              <a:rPr lang="en-US" b="1" dirty="0"/>
              <a:t>Uganda trains district health workers on community-based approach to Ebola</a:t>
            </a:r>
          </a:p>
          <a:p>
            <a:r>
              <a:rPr lang="en-US" b="1" dirty="0"/>
              <a:t>Community engagement for access to health services in Lao PDR</a:t>
            </a:r>
          </a:p>
          <a:p>
            <a:r>
              <a:rPr lang="en-US" b="1" dirty="0"/>
              <a:t>Côte d'Ivoire community radios boost public awareness on mpox outbreak</a:t>
            </a:r>
          </a:p>
          <a:p>
            <a:r>
              <a:rPr lang="en-US" b="1" dirty="0"/>
              <a:t>Bolivia strengthens social participation in health for indigenous population</a:t>
            </a:r>
          </a:p>
          <a:p>
            <a:r>
              <a:rPr lang="en-US" b="1" dirty="0"/>
              <a:t>Weaving hope in Honduras: the community wisdom that saves lives</a:t>
            </a:r>
          </a:p>
          <a:p>
            <a:r>
              <a:rPr lang="en-US" b="1" dirty="0"/>
              <a:t>Grassroots heroes in Cambodia</a:t>
            </a:r>
          </a:p>
          <a:p>
            <a:r>
              <a:rPr lang="en-US" b="1" dirty="0"/>
              <a:t>Bolstering public awareness to help curb mpox spread in Uganda</a:t>
            </a:r>
          </a:p>
          <a:p>
            <a:r>
              <a:rPr lang="en-US" b="1" dirty="0"/>
              <a:t>Combating measles: a comprehensive community-</a:t>
            </a:r>
            <a:r>
              <a:rPr lang="en-US" b="1" dirty="0" err="1"/>
              <a:t>centred</a:t>
            </a:r>
            <a:r>
              <a:rPr lang="en-US" b="1" dirty="0"/>
              <a:t> approach in Ethiopia</a:t>
            </a:r>
          </a:p>
          <a:p>
            <a:r>
              <a:rPr lang="en-US" b="1" dirty="0"/>
              <a:t>WHO races to contain malaria resurgence in southeastern Iran</a:t>
            </a:r>
          </a:p>
          <a:p>
            <a:r>
              <a:rPr lang="en-US" b="1" dirty="0"/>
              <a:t>Mali: screening for malnutrition in affected children to avoid complications</a:t>
            </a:r>
          </a:p>
          <a:p>
            <a:r>
              <a:rPr lang="en-US" b="1" dirty="0"/>
              <a:t>Effective community engagement saving lives in Tanzania during cholera outbreak</a:t>
            </a:r>
          </a:p>
        </p:txBody>
      </p:sp>
      <p:sp>
        <p:nvSpPr>
          <p:cNvPr id="4" name="Slide Number Placeholder 3">
            <a:extLst>
              <a:ext uri="{FF2B5EF4-FFF2-40B4-BE49-F238E27FC236}">
                <a16:creationId xmlns:a16="http://schemas.microsoft.com/office/drawing/2014/main" id="{39AC468B-6734-70A0-52D2-ACFD22943F4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5" name="TextBox 4">
            <a:extLst>
              <a:ext uri="{FF2B5EF4-FFF2-40B4-BE49-F238E27FC236}">
                <a16:creationId xmlns:a16="http://schemas.microsoft.com/office/drawing/2014/main" id="{29A005E4-0CBC-6588-647C-1DA2DCF78FF4}"/>
              </a:ext>
            </a:extLst>
          </p:cNvPr>
          <p:cNvSpPr txBox="1"/>
          <p:nvPr/>
        </p:nvSpPr>
        <p:spPr>
          <a:xfrm>
            <a:off x="814647" y="4347556"/>
            <a:ext cx="7938655" cy="523220"/>
          </a:xfrm>
          <a:prstGeom prst="rect">
            <a:avLst/>
          </a:prstGeom>
          <a:noFill/>
        </p:spPr>
        <p:txBody>
          <a:bodyPr wrap="square" rtlCol="0">
            <a:spAutoFit/>
          </a:bodyPr>
          <a:lstStyle/>
          <a:p>
            <a:r>
              <a:rPr lang="en-US" dirty="0"/>
              <a:t>Pick a headline and consider how you think this community project became successful. What action would you take in these scenarios to engage the community?  </a:t>
            </a:r>
            <a:endParaRPr lang="en-GB" dirty="0"/>
          </a:p>
        </p:txBody>
      </p:sp>
      <p:pic>
        <p:nvPicPr>
          <p:cNvPr id="6" name="Picture 5">
            <a:extLst>
              <a:ext uri="{FF2B5EF4-FFF2-40B4-BE49-F238E27FC236}">
                <a16:creationId xmlns:a16="http://schemas.microsoft.com/office/drawing/2014/main" id="{B8519E26-6AC2-8984-B31E-5E6F0CEB1A19}"/>
              </a:ext>
            </a:extLst>
          </p:cNvPr>
          <p:cNvPicPr>
            <a:picLocks noChangeAspect="1"/>
          </p:cNvPicPr>
          <p:nvPr/>
        </p:nvPicPr>
        <p:blipFill>
          <a:blip r:embed="rId2"/>
          <a:stretch>
            <a:fillRect/>
          </a:stretch>
        </p:blipFill>
        <p:spPr>
          <a:xfrm>
            <a:off x="7994332" y="4756779"/>
            <a:ext cx="752476" cy="300038"/>
          </a:xfrm>
          <a:prstGeom prst="rect">
            <a:avLst/>
          </a:prstGeom>
        </p:spPr>
      </p:pic>
    </p:spTree>
    <p:extLst>
      <p:ext uri="{BB962C8B-B14F-4D97-AF65-F5344CB8AC3E}">
        <p14:creationId xmlns:p14="http://schemas.microsoft.com/office/powerpoint/2010/main" val="224588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30" name="Google Shape;130;p28"/>
          <p:cNvSpPr txBox="1"/>
          <p:nvPr/>
        </p:nvSpPr>
        <p:spPr>
          <a:xfrm>
            <a:off x="316028" y="1778498"/>
            <a:ext cx="2086349" cy="1586503"/>
          </a:xfrm>
          <a:prstGeom prst="rect">
            <a:avLst/>
          </a:prstGeom>
          <a:solidFill>
            <a:srgbClr val="EAD1DC"/>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2"/>
                </a:solidFill>
                <a:latin typeface="Handlee"/>
                <a:ea typeface="Handlee"/>
                <a:cs typeface="Handlee"/>
                <a:sym typeface="Handlee"/>
              </a:rPr>
              <a:t>What do these learning outcomes suggest about what engagement in the community is?</a:t>
            </a:r>
            <a:endParaRPr sz="1800" b="1" dirty="0">
              <a:solidFill>
                <a:schemeClr val="dk2"/>
              </a:solidFill>
              <a:latin typeface="Handlee"/>
              <a:ea typeface="Handlee"/>
              <a:cs typeface="Handlee"/>
              <a:sym typeface="Handlee"/>
            </a:endParaRPr>
          </a:p>
        </p:txBody>
      </p:sp>
      <p:pic>
        <p:nvPicPr>
          <p:cNvPr id="4" name="Picture 3">
            <a:extLst>
              <a:ext uri="{FF2B5EF4-FFF2-40B4-BE49-F238E27FC236}">
                <a16:creationId xmlns:a16="http://schemas.microsoft.com/office/drawing/2014/main" id="{1A3FD172-C71D-3360-0FE3-070FA0E0F155}"/>
              </a:ext>
            </a:extLst>
          </p:cNvPr>
          <p:cNvPicPr>
            <a:picLocks noChangeAspect="1"/>
          </p:cNvPicPr>
          <p:nvPr/>
        </p:nvPicPr>
        <p:blipFill>
          <a:blip r:embed="rId3"/>
          <a:stretch>
            <a:fillRect/>
          </a:stretch>
        </p:blipFill>
        <p:spPr>
          <a:xfrm>
            <a:off x="2751513" y="74814"/>
            <a:ext cx="6392487" cy="5060719"/>
          </a:xfrm>
          <a:prstGeom prst="rect">
            <a:avLst/>
          </a:prstGeom>
        </p:spPr>
      </p:pic>
      <p:pic>
        <p:nvPicPr>
          <p:cNvPr id="5" name="Picture 4">
            <a:extLst>
              <a:ext uri="{FF2B5EF4-FFF2-40B4-BE49-F238E27FC236}">
                <a16:creationId xmlns:a16="http://schemas.microsoft.com/office/drawing/2014/main" id="{578BA88B-B42A-2E4B-0501-6CAF54B98722}"/>
              </a:ext>
            </a:extLst>
          </p:cNvPr>
          <p:cNvPicPr>
            <a:picLocks noChangeAspect="1"/>
          </p:cNvPicPr>
          <p:nvPr/>
        </p:nvPicPr>
        <p:blipFill>
          <a:blip r:embed="rId4"/>
          <a:stretch>
            <a:fillRect/>
          </a:stretch>
        </p:blipFill>
        <p:spPr>
          <a:xfrm>
            <a:off x="8077577" y="4709998"/>
            <a:ext cx="752476" cy="300038"/>
          </a:xfrm>
          <a:prstGeom prst="rect">
            <a:avLst/>
          </a:prstGeom>
        </p:spPr>
      </p:pic>
      <p:sp>
        <p:nvSpPr>
          <p:cNvPr id="6" name="Slide Number Placeholder 5">
            <a:extLst>
              <a:ext uri="{FF2B5EF4-FFF2-40B4-BE49-F238E27FC236}">
                <a16:creationId xmlns:a16="http://schemas.microsoft.com/office/drawing/2014/main" id="{17BC733F-B130-6A85-CCA5-AB6CD4D2017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9"/>
          <p:cNvSpPr txBox="1">
            <a:spLocks noGrp="1"/>
          </p:cNvSpPr>
          <p:nvPr>
            <p:ph type="title"/>
          </p:nvPr>
        </p:nvSpPr>
        <p:spPr>
          <a:xfrm>
            <a:off x="311700" y="292850"/>
            <a:ext cx="8520600" cy="432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600" b="0" dirty="0">
                <a:solidFill>
                  <a:srgbClr val="674EA7"/>
                </a:solidFill>
                <a:latin typeface="+mn-lt"/>
              </a:rPr>
              <a:t>What is Community Engagement all about? </a:t>
            </a:r>
            <a:br>
              <a:rPr lang="en" sz="3600" b="0" dirty="0">
                <a:solidFill>
                  <a:srgbClr val="674EA7"/>
                </a:solidFill>
                <a:latin typeface="+mn-lt"/>
              </a:rPr>
            </a:br>
            <a:br>
              <a:rPr lang="en" sz="3600" b="0" dirty="0">
                <a:solidFill>
                  <a:srgbClr val="674EA7"/>
                </a:solidFill>
                <a:latin typeface="+mn-lt"/>
              </a:rPr>
            </a:br>
            <a:br>
              <a:rPr lang="en" sz="3600" b="0" dirty="0">
                <a:solidFill>
                  <a:srgbClr val="674EA7"/>
                </a:solidFill>
                <a:latin typeface="+mn-lt"/>
              </a:rPr>
            </a:br>
            <a:r>
              <a:rPr lang="en" sz="3600" b="0" dirty="0">
                <a:solidFill>
                  <a:srgbClr val="674EA7"/>
                </a:solidFill>
                <a:latin typeface="+mn-lt"/>
              </a:rPr>
              <a:t>It means moving </a:t>
            </a:r>
            <a:r>
              <a:rPr lang="en" sz="3600" dirty="0">
                <a:solidFill>
                  <a:srgbClr val="00B050"/>
                </a:solidFill>
                <a:latin typeface="+mn-lt"/>
              </a:rPr>
              <a:t>beyond awareness </a:t>
            </a:r>
            <a:r>
              <a:rPr lang="en" sz="3600" b="0" dirty="0">
                <a:solidFill>
                  <a:srgbClr val="674EA7"/>
                </a:solidFill>
                <a:latin typeface="+mn-lt"/>
              </a:rPr>
              <a:t>to </a:t>
            </a:r>
            <a:r>
              <a:rPr lang="en" sz="3600" dirty="0">
                <a:solidFill>
                  <a:srgbClr val="0070C0"/>
                </a:solidFill>
                <a:latin typeface="+mn-lt"/>
              </a:rPr>
              <a:t>take action </a:t>
            </a:r>
            <a:r>
              <a:rPr lang="en" sz="3600" b="0" dirty="0">
                <a:solidFill>
                  <a:srgbClr val="674EA7"/>
                </a:solidFill>
                <a:latin typeface="+mn-lt"/>
              </a:rPr>
              <a:t>that creates </a:t>
            </a:r>
            <a:r>
              <a:rPr lang="en" sz="3600" dirty="0">
                <a:solidFill>
                  <a:srgbClr val="FF0000"/>
                </a:solidFill>
                <a:latin typeface="+mn-lt"/>
              </a:rPr>
              <a:t>meaningful change</a:t>
            </a:r>
            <a:r>
              <a:rPr lang="en" sz="3600" b="0" dirty="0">
                <a:solidFill>
                  <a:srgbClr val="FF0000"/>
                </a:solidFill>
                <a:latin typeface="+mn-lt"/>
              </a:rPr>
              <a:t> </a:t>
            </a:r>
            <a:r>
              <a:rPr lang="en" sz="3600" b="0" dirty="0">
                <a:solidFill>
                  <a:srgbClr val="674EA7"/>
                </a:solidFill>
                <a:latin typeface="+mn-lt"/>
              </a:rPr>
              <a:t>for a </a:t>
            </a:r>
            <a:r>
              <a:rPr lang="en" sz="3600" dirty="0">
                <a:solidFill>
                  <a:srgbClr val="00B0F0"/>
                </a:solidFill>
                <a:latin typeface="+mn-lt"/>
              </a:rPr>
              <a:t>sustainable future</a:t>
            </a:r>
            <a:r>
              <a:rPr lang="en" sz="3600" b="0" dirty="0">
                <a:solidFill>
                  <a:srgbClr val="00B0F0"/>
                </a:solidFill>
                <a:latin typeface="+mn-lt"/>
              </a:rPr>
              <a:t>.</a:t>
            </a:r>
            <a:endParaRPr sz="3600" dirty="0">
              <a:solidFill>
                <a:srgbClr val="00B0F0"/>
              </a:solidFill>
            </a:endParaRPr>
          </a:p>
        </p:txBody>
      </p:sp>
      <p:cxnSp>
        <p:nvCxnSpPr>
          <p:cNvPr id="136" name="Google Shape;136;p29"/>
          <p:cNvCxnSpPr>
            <a:cxnSpLocks/>
          </p:cNvCxnSpPr>
          <p:nvPr/>
        </p:nvCxnSpPr>
        <p:spPr>
          <a:xfrm>
            <a:off x="4635737" y="1471221"/>
            <a:ext cx="0" cy="984779"/>
          </a:xfrm>
          <a:prstGeom prst="straightConnector1">
            <a:avLst/>
          </a:prstGeom>
          <a:noFill/>
          <a:ln w="76200" cap="flat" cmpd="sng">
            <a:solidFill>
              <a:schemeClr val="dk2"/>
            </a:solidFill>
            <a:prstDash val="solid"/>
            <a:round/>
            <a:headEnd type="none" w="med" len="med"/>
            <a:tailEnd type="triangle" w="med" len="med"/>
          </a:ln>
        </p:spPr>
      </p:cxnSp>
      <p:pic>
        <p:nvPicPr>
          <p:cNvPr id="3" name="Picture 2">
            <a:extLst>
              <a:ext uri="{FF2B5EF4-FFF2-40B4-BE49-F238E27FC236}">
                <a16:creationId xmlns:a16="http://schemas.microsoft.com/office/drawing/2014/main" id="{301B0A41-800A-9F36-6148-C3F4B3F4752A}"/>
              </a:ext>
            </a:extLst>
          </p:cNvPr>
          <p:cNvPicPr>
            <a:picLocks noChangeAspect="1"/>
          </p:cNvPicPr>
          <p:nvPr/>
        </p:nvPicPr>
        <p:blipFill>
          <a:blip r:embed="rId3"/>
          <a:stretch>
            <a:fillRect/>
          </a:stretch>
        </p:blipFill>
        <p:spPr>
          <a:xfrm>
            <a:off x="8077577" y="4709998"/>
            <a:ext cx="752476" cy="300038"/>
          </a:xfrm>
          <a:prstGeom prst="rect">
            <a:avLst/>
          </a:prstGeom>
        </p:spPr>
      </p:pic>
      <p:sp>
        <p:nvSpPr>
          <p:cNvPr id="4" name="Slide Number Placeholder 3">
            <a:extLst>
              <a:ext uri="{FF2B5EF4-FFF2-40B4-BE49-F238E27FC236}">
                <a16:creationId xmlns:a16="http://schemas.microsoft.com/office/drawing/2014/main" id="{805CA300-6AE6-4517-588C-1F2621AFDF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30"/>
          <p:cNvSpPr txBox="1">
            <a:spLocks noGrp="1"/>
          </p:cNvSpPr>
          <p:nvPr>
            <p:ph type="body" idx="1"/>
          </p:nvPr>
        </p:nvSpPr>
        <p:spPr>
          <a:xfrm>
            <a:off x="311700" y="392800"/>
            <a:ext cx="8520600" cy="46029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3200" dirty="0">
                <a:solidFill>
                  <a:srgbClr val="7030A0"/>
                </a:solidFill>
                <a:latin typeface="+mn-lt"/>
                <a:ea typeface="Amatic SC"/>
                <a:cs typeface="Amatic SC"/>
                <a:sym typeface="Amatic SC"/>
              </a:rPr>
              <a:t>Take 4 post-its - write the following terms on each post it:</a:t>
            </a:r>
          </a:p>
          <a:p>
            <a:pPr marL="0" lvl="0" indent="0" algn="ctr" rtl="0">
              <a:lnSpc>
                <a:spcPct val="100000"/>
              </a:lnSpc>
              <a:spcBef>
                <a:spcPts val="0"/>
              </a:spcBef>
              <a:spcAft>
                <a:spcPts val="0"/>
              </a:spcAft>
              <a:buNone/>
            </a:pPr>
            <a:r>
              <a:rPr lang="en" sz="3200" dirty="0">
                <a:solidFill>
                  <a:srgbClr val="FF0000"/>
                </a:solidFill>
                <a:latin typeface="+mn-lt"/>
                <a:ea typeface="Arial"/>
                <a:cs typeface="Arial"/>
                <a:sym typeface="Arial"/>
              </a:rPr>
              <a:t>Reciprocity, Dialogue, Reflection, Reflexivity</a:t>
            </a:r>
            <a:endParaRPr sz="3200" dirty="0">
              <a:solidFill>
                <a:srgbClr val="0000FF"/>
              </a:solidFill>
              <a:latin typeface="+mn-lt"/>
              <a:ea typeface="Amatic SC"/>
              <a:cs typeface="Amatic SC"/>
              <a:sym typeface="Amatic SC"/>
            </a:endParaRPr>
          </a:p>
          <a:p>
            <a:pPr marL="0" lvl="0" indent="0" algn="ctr" rtl="0">
              <a:lnSpc>
                <a:spcPct val="100000"/>
              </a:lnSpc>
              <a:spcBef>
                <a:spcPts val="1200"/>
              </a:spcBef>
              <a:spcAft>
                <a:spcPts val="0"/>
              </a:spcAft>
              <a:buNone/>
            </a:pPr>
            <a:r>
              <a:rPr lang="en-US" sz="3200" dirty="0">
                <a:solidFill>
                  <a:srgbClr val="7030A0"/>
                </a:solidFill>
                <a:latin typeface="+mn-lt"/>
                <a:ea typeface="Amatic SC"/>
                <a:cs typeface="Amatic SC"/>
                <a:sym typeface="Amatic SC"/>
              </a:rPr>
              <a:t>Come up with a definition for each</a:t>
            </a:r>
          </a:p>
          <a:p>
            <a:pPr marL="0" lvl="0" indent="0" algn="ctr" rtl="0">
              <a:lnSpc>
                <a:spcPct val="100000"/>
              </a:lnSpc>
              <a:spcBef>
                <a:spcPts val="1200"/>
              </a:spcBef>
              <a:spcAft>
                <a:spcPts val="0"/>
              </a:spcAft>
              <a:buNone/>
            </a:pPr>
            <a:endParaRPr lang="en-US" sz="3200" dirty="0">
              <a:solidFill>
                <a:srgbClr val="7030A0"/>
              </a:solidFill>
              <a:latin typeface="+mn-lt"/>
              <a:ea typeface="Amatic SC"/>
              <a:cs typeface="Amatic SC"/>
              <a:sym typeface="Amatic SC"/>
            </a:endParaRPr>
          </a:p>
          <a:p>
            <a:pPr marL="0" lvl="0" indent="0" algn="ctr" rtl="0">
              <a:lnSpc>
                <a:spcPct val="100000"/>
              </a:lnSpc>
              <a:spcBef>
                <a:spcPts val="1200"/>
              </a:spcBef>
              <a:spcAft>
                <a:spcPts val="0"/>
              </a:spcAft>
              <a:buNone/>
            </a:pPr>
            <a:r>
              <a:rPr lang="en-US" sz="3200" dirty="0">
                <a:solidFill>
                  <a:srgbClr val="7030A0"/>
                </a:solidFill>
                <a:latin typeface="+mn-lt"/>
                <a:ea typeface="Amatic SC"/>
                <a:cs typeface="Amatic SC"/>
                <a:sym typeface="Amatic SC"/>
              </a:rPr>
              <a:t>Compare your response with a peer and come up with a definition together. </a:t>
            </a:r>
            <a:endParaRPr sz="3200" dirty="0">
              <a:solidFill>
                <a:srgbClr val="7030A0"/>
              </a:solidFill>
              <a:latin typeface="+mn-lt"/>
              <a:ea typeface="Amatic SC"/>
              <a:cs typeface="Amatic SC"/>
              <a:sym typeface="Amatic SC"/>
            </a:endParaRPr>
          </a:p>
          <a:p>
            <a:pPr marL="0" lvl="0" indent="0" algn="ctr" rtl="0">
              <a:lnSpc>
                <a:spcPct val="100000"/>
              </a:lnSpc>
              <a:spcBef>
                <a:spcPts val="1200"/>
              </a:spcBef>
              <a:spcAft>
                <a:spcPts val="1200"/>
              </a:spcAft>
              <a:buNone/>
            </a:pPr>
            <a:endParaRPr lang="en" sz="3200" dirty="0">
              <a:solidFill>
                <a:srgbClr val="7030A0"/>
              </a:solidFill>
              <a:latin typeface="+mn-lt"/>
              <a:ea typeface="Amatic SC"/>
              <a:cs typeface="Amatic SC"/>
              <a:sym typeface="Amatic SC"/>
            </a:endParaRPr>
          </a:p>
        </p:txBody>
      </p:sp>
      <p:pic>
        <p:nvPicPr>
          <p:cNvPr id="2" name="Picture 1">
            <a:extLst>
              <a:ext uri="{FF2B5EF4-FFF2-40B4-BE49-F238E27FC236}">
                <a16:creationId xmlns:a16="http://schemas.microsoft.com/office/drawing/2014/main" id="{911AAB98-22A3-7827-51EF-9802DE65406B}"/>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4E8FAF09-2E30-C8AA-DD6E-9EF6D265412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F2B9D-6679-8481-1AB4-8F354ED7B8B3}"/>
              </a:ext>
            </a:extLst>
          </p:cNvPr>
          <p:cNvSpPr>
            <a:spLocks noGrp="1"/>
          </p:cNvSpPr>
          <p:nvPr>
            <p:ph type="title"/>
          </p:nvPr>
        </p:nvSpPr>
        <p:spPr>
          <a:xfrm>
            <a:off x="29067" y="0"/>
            <a:ext cx="8520600" cy="801000"/>
          </a:xfrm>
        </p:spPr>
        <p:txBody>
          <a:bodyPr>
            <a:normAutofit fontScale="90000"/>
          </a:bodyPr>
          <a:lstStyle/>
          <a:p>
            <a:r>
              <a:rPr lang="en-GB" sz="3200" dirty="0">
                <a:solidFill>
                  <a:srgbClr val="FF0000"/>
                </a:solidFill>
                <a:ea typeface="Arial"/>
                <a:cs typeface="Arial"/>
                <a:sym typeface="Arial"/>
              </a:rPr>
              <a:t>Now match </a:t>
            </a:r>
            <a:r>
              <a:rPr lang="en-GB" sz="3200" dirty="0">
                <a:solidFill>
                  <a:srgbClr val="7030A0"/>
                </a:solidFill>
                <a:ea typeface="Arial"/>
                <a:cs typeface="Arial"/>
                <a:sym typeface="Arial"/>
              </a:rPr>
              <a:t>Reciprocity, Dialogue, Reflection, Reflexivity </a:t>
            </a:r>
            <a:r>
              <a:rPr lang="en-GB" sz="3200" dirty="0">
                <a:solidFill>
                  <a:srgbClr val="FF0000"/>
                </a:solidFill>
                <a:ea typeface="Arial"/>
                <a:cs typeface="Arial"/>
                <a:sym typeface="Arial"/>
              </a:rPr>
              <a:t>with the definitions below. Then compare your own definition with these. </a:t>
            </a:r>
            <a:r>
              <a:rPr lang="en-GB" sz="3200" dirty="0">
                <a:solidFill>
                  <a:srgbClr val="00B050"/>
                </a:solidFill>
                <a:ea typeface="Arial"/>
                <a:cs typeface="Arial"/>
                <a:sym typeface="Arial"/>
              </a:rPr>
              <a:t>Where do you match? Where could you add more? </a:t>
            </a:r>
            <a:endParaRPr lang="en-GB" sz="3200" dirty="0">
              <a:solidFill>
                <a:srgbClr val="00B050"/>
              </a:solidFill>
            </a:endParaRPr>
          </a:p>
        </p:txBody>
      </p:sp>
      <p:sp>
        <p:nvSpPr>
          <p:cNvPr id="3" name="Text Placeholder 2">
            <a:extLst>
              <a:ext uri="{FF2B5EF4-FFF2-40B4-BE49-F238E27FC236}">
                <a16:creationId xmlns:a16="http://schemas.microsoft.com/office/drawing/2014/main" id="{5A3BC805-E506-F728-D4B4-4DEDE11920A8}"/>
              </a:ext>
            </a:extLst>
          </p:cNvPr>
          <p:cNvSpPr>
            <a:spLocks noGrp="1"/>
          </p:cNvSpPr>
          <p:nvPr>
            <p:ph type="body" idx="1"/>
          </p:nvPr>
        </p:nvSpPr>
        <p:spPr>
          <a:xfrm flipV="1">
            <a:off x="8786580" y="4568874"/>
            <a:ext cx="45719" cy="47561"/>
          </a:xfrm>
        </p:spPr>
        <p:txBody>
          <a:bodyPr>
            <a:normAutofit fontScale="25000" lnSpcReduction="20000"/>
          </a:bodyPr>
          <a:lstStyle/>
          <a:p>
            <a:pPr marL="114300" indent="0">
              <a:buNone/>
            </a:pPr>
            <a:endParaRPr lang="en-GB" dirty="0"/>
          </a:p>
        </p:txBody>
      </p:sp>
      <p:sp>
        <p:nvSpPr>
          <p:cNvPr id="4" name="Google Shape;130;p28">
            <a:extLst>
              <a:ext uri="{FF2B5EF4-FFF2-40B4-BE49-F238E27FC236}">
                <a16:creationId xmlns:a16="http://schemas.microsoft.com/office/drawing/2014/main" id="{497B7B47-A010-E413-7758-35BC306D04ED}"/>
              </a:ext>
            </a:extLst>
          </p:cNvPr>
          <p:cNvSpPr txBox="1"/>
          <p:nvPr/>
        </p:nvSpPr>
        <p:spPr>
          <a:xfrm>
            <a:off x="311699" y="1702500"/>
            <a:ext cx="3665767" cy="1597353"/>
          </a:xfrm>
          <a:prstGeom prst="rect">
            <a:avLst/>
          </a:prstGeom>
          <a:solidFill>
            <a:srgbClr val="EAD1DC"/>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lvl="0" indent="0">
              <a:buNone/>
            </a:pPr>
            <a:r>
              <a:rPr lang="en-US" sz="1800" dirty="0">
                <a:solidFill>
                  <a:srgbClr val="0000FF"/>
                </a:solidFill>
                <a:latin typeface="Handlee"/>
                <a:ea typeface="Handlee"/>
                <a:cs typeface="Handlee"/>
                <a:sym typeface="Handlee"/>
              </a:rPr>
              <a:t>Thinking deeply about situations, thoughts and actions to make positive changes while being open to discomfort.</a:t>
            </a:r>
          </a:p>
        </p:txBody>
      </p:sp>
      <p:sp>
        <p:nvSpPr>
          <p:cNvPr id="5" name="Google Shape;130;p28">
            <a:extLst>
              <a:ext uri="{FF2B5EF4-FFF2-40B4-BE49-F238E27FC236}">
                <a16:creationId xmlns:a16="http://schemas.microsoft.com/office/drawing/2014/main" id="{85C5CE8B-1F94-169F-68DC-545AB8ED3E59}"/>
              </a:ext>
            </a:extLst>
          </p:cNvPr>
          <p:cNvSpPr txBox="1"/>
          <p:nvPr/>
        </p:nvSpPr>
        <p:spPr>
          <a:xfrm>
            <a:off x="311700" y="3382224"/>
            <a:ext cx="3665767" cy="1614326"/>
          </a:xfrm>
          <a:prstGeom prst="rect">
            <a:avLst/>
          </a:prstGeom>
          <a:solidFill>
            <a:srgbClr val="EAD1DC"/>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lvl="0">
              <a:spcAft>
                <a:spcPts val="1200"/>
              </a:spcAft>
            </a:pPr>
            <a:r>
              <a:rPr lang="en-US" sz="1800" dirty="0">
                <a:solidFill>
                  <a:srgbClr val="0000FF"/>
                </a:solidFill>
                <a:latin typeface="Handlee"/>
                <a:ea typeface="Handlee"/>
                <a:cs typeface="Handlee"/>
                <a:sym typeface="Handlee"/>
              </a:rPr>
              <a:t>Listen respectfully, embrace different perspectives without judgment, and work together to build shared understanding and goals.</a:t>
            </a:r>
            <a:endParaRPr lang="en-US" sz="1800" dirty="0"/>
          </a:p>
        </p:txBody>
      </p:sp>
      <p:sp>
        <p:nvSpPr>
          <p:cNvPr id="6" name="Google Shape;130;p28">
            <a:extLst>
              <a:ext uri="{FF2B5EF4-FFF2-40B4-BE49-F238E27FC236}">
                <a16:creationId xmlns:a16="http://schemas.microsoft.com/office/drawing/2014/main" id="{E97F405F-57B2-E3DE-9FFA-370728AADFF9}"/>
              </a:ext>
            </a:extLst>
          </p:cNvPr>
          <p:cNvSpPr txBox="1"/>
          <p:nvPr/>
        </p:nvSpPr>
        <p:spPr>
          <a:xfrm>
            <a:off x="4638517" y="1702499"/>
            <a:ext cx="3865414" cy="1597353"/>
          </a:xfrm>
          <a:prstGeom prst="rect">
            <a:avLst/>
          </a:prstGeom>
          <a:solidFill>
            <a:srgbClr val="EAD1DC"/>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lvl="0"/>
            <a:r>
              <a:rPr lang="en-US" sz="1800" dirty="0">
                <a:solidFill>
                  <a:srgbClr val="0000FF"/>
                </a:solidFill>
                <a:latin typeface="Handlee"/>
                <a:ea typeface="Handlee"/>
                <a:cs typeface="Handlee"/>
                <a:sym typeface="Handlee"/>
              </a:rPr>
              <a:t>Building partnerships with communities based on respect and consent while </a:t>
            </a:r>
            <a:r>
              <a:rPr lang="en-US" sz="1800" dirty="0" err="1">
                <a:solidFill>
                  <a:srgbClr val="0000FF"/>
                </a:solidFill>
                <a:latin typeface="Handlee"/>
                <a:ea typeface="Handlee"/>
                <a:cs typeface="Handlee"/>
                <a:sym typeface="Handlee"/>
              </a:rPr>
              <a:t>practising</a:t>
            </a:r>
            <a:r>
              <a:rPr lang="en-US" sz="1800" dirty="0">
                <a:solidFill>
                  <a:srgbClr val="0000FF"/>
                </a:solidFill>
                <a:latin typeface="Handlee"/>
                <a:ea typeface="Handlee"/>
                <a:cs typeface="Handlee"/>
                <a:sym typeface="Handlee"/>
              </a:rPr>
              <a:t> fairness and accountability to ensure everyone has an equal voice and responsibility in creating change.</a:t>
            </a:r>
            <a:endParaRPr lang="en-US" sz="2400" dirty="0">
              <a:solidFill>
                <a:srgbClr val="0000FF"/>
              </a:solidFill>
              <a:latin typeface="Handlee"/>
              <a:ea typeface="Handlee"/>
              <a:cs typeface="Handlee"/>
              <a:sym typeface="Handlee"/>
            </a:endParaRPr>
          </a:p>
        </p:txBody>
      </p:sp>
      <p:sp>
        <p:nvSpPr>
          <p:cNvPr id="7" name="Google Shape;130;p28">
            <a:extLst>
              <a:ext uri="{FF2B5EF4-FFF2-40B4-BE49-F238E27FC236}">
                <a16:creationId xmlns:a16="http://schemas.microsoft.com/office/drawing/2014/main" id="{EED169D6-9171-2523-4F48-A1F9FE5CC6A5}"/>
              </a:ext>
            </a:extLst>
          </p:cNvPr>
          <p:cNvSpPr txBox="1"/>
          <p:nvPr/>
        </p:nvSpPr>
        <p:spPr>
          <a:xfrm>
            <a:off x="4638517" y="3382224"/>
            <a:ext cx="3865414" cy="1614326"/>
          </a:xfrm>
          <a:prstGeom prst="rect">
            <a:avLst/>
          </a:prstGeom>
          <a:solidFill>
            <a:srgbClr val="EAD1DC"/>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lvl="0"/>
            <a:r>
              <a:rPr lang="en" sz="1800" dirty="0">
                <a:solidFill>
                  <a:srgbClr val="0000FF"/>
                </a:solidFill>
                <a:latin typeface="Handlee"/>
                <a:ea typeface="Handlee"/>
                <a:cs typeface="Handlee"/>
                <a:sym typeface="Handlee"/>
              </a:rPr>
              <a:t>Carefully questioning your own assumptions, biases, and attitudes to see how they shape your views and actions, while approaching others with openness and humility</a:t>
            </a:r>
            <a:endParaRPr sz="1800" dirty="0">
              <a:solidFill>
                <a:schemeClr val="dk2"/>
              </a:solidFill>
              <a:latin typeface="Handlee"/>
              <a:ea typeface="Handlee"/>
              <a:cs typeface="Handlee"/>
              <a:sym typeface="Handlee"/>
            </a:endParaRPr>
          </a:p>
        </p:txBody>
      </p:sp>
      <p:pic>
        <p:nvPicPr>
          <p:cNvPr id="10" name="Picture 9">
            <a:extLst>
              <a:ext uri="{FF2B5EF4-FFF2-40B4-BE49-F238E27FC236}">
                <a16:creationId xmlns:a16="http://schemas.microsoft.com/office/drawing/2014/main" id="{AD928665-8370-63A1-A5A6-6DE68BF5C770}"/>
              </a:ext>
            </a:extLst>
          </p:cNvPr>
          <p:cNvPicPr>
            <a:picLocks noChangeAspect="1"/>
          </p:cNvPicPr>
          <p:nvPr/>
        </p:nvPicPr>
        <p:blipFill>
          <a:blip r:embed="rId2"/>
          <a:stretch>
            <a:fillRect/>
          </a:stretch>
        </p:blipFill>
        <p:spPr>
          <a:xfrm>
            <a:off x="8077577" y="4709998"/>
            <a:ext cx="752476" cy="300038"/>
          </a:xfrm>
          <a:prstGeom prst="rect">
            <a:avLst/>
          </a:prstGeom>
        </p:spPr>
      </p:pic>
      <p:sp>
        <p:nvSpPr>
          <p:cNvPr id="11" name="Slide Number Placeholder 10">
            <a:extLst>
              <a:ext uri="{FF2B5EF4-FFF2-40B4-BE49-F238E27FC236}">
                <a16:creationId xmlns:a16="http://schemas.microsoft.com/office/drawing/2014/main" id="{8D2F213F-9C45-14DA-2AB7-D544B29E6A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Tree>
    <p:extLst>
      <p:ext uri="{BB962C8B-B14F-4D97-AF65-F5344CB8AC3E}">
        <p14:creationId xmlns:p14="http://schemas.microsoft.com/office/powerpoint/2010/main" val="3998615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1"/>
          <p:cNvSpPr txBox="1">
            <a:spLocks noGrp="1"/>
          </p:cNvSpPr>
          <p:nvPr>
            <p:ph type="title"/>
          </p:nvPr>
        </p:nvSpPr>
        <p:spPr>
          <a:xfrm>
            <a:off x="103882" y="284537"/>
            <a:ext cx="9040118" cy="801000"/>
          </a:xfrm>
          <a:prstGeom prst="rect">
            <a:avLst/>
          </a:prstGeom>
          <a:ln w="28575" cap="flat" cmpd="sng">
            <a:solidFill>
              <a:srgbClr val="741B47"/>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4400" dirty="0">
                <a:solidFill>
                  <a:srgbClr val="4C1130"/>
                </a:solidFill>
                <a:highlight>
                  <a:srgbClr val="00FFFF"/>
                </a:highlight>
                <a:latin typeface="Amatic SC" panose="00000500000000000000" pitchFamily="2" charset="-79"/>
                <a:cs typeface="Amatic SC" panose="00000500000000000000" pitchFamily="2" charset="-79"/>
              </a:rPr>
              <a:t>Principles of Engagement   </a:t>
            </a:r>
            <a:r>
              <a:rPr lang="en" sz="4400" b="0" dirty="0">
                <a:solidFill>
                  <a:srgbClr val="4C1130"/>
                </a:solidFill>
                <a:highlight>
                  <a:srgbClr val="00FFFF"/>
                </a:highlight>
                <a:latin typeface="Amatic SC" panose="00000500000000000000" pitchFamily="2" charset="-79"/>
                <a:cs typeface="Amatic SC" panose="00000500000000000000" pitchFamily="2" charset="-79"/>
              </a:rPr>
              <a:t>IB Definition: </a:t>
            </a:r>
            <a:r>
              <a:rPr lang="en" sz="4400" dirty="0">
                <a:solidFill>
                  <a:srgbClr val="4C1130"/>
                </a:solidFill>
                <a:highlight>
                  <a:srgbClr val="00FFFF"/>
                </a:highlight>
                <a:latin typeface="Amatic SC" panose="00000500000000000000" pitchFamily="2" charset="-79"/>
                <a:cs typeface="Amatic SC" panose="00000500000000000000" pitchFamily="2" charset="-79"/>
              </a:rPr>
              <a:t>Reciprocity</a:t>
            </a:r>
            <a:endParaRPr sz="4400" dirty="0">
              <a:solidFill>
                <a:srgbClr val="4C1130"/>
              </a:solidFill>
              <a:highlight>
                <a:srgbClr val="00FFFF"/>
              </a:highlight>
              <a:latin typeface="Amatic SC" panose="00000500000000000000" pitchFamily="2" charset="-79"/>
              <a:cs typeface="Amatic SC" panose="00000500000000000000" pitchFamily="2" charset="-79"/>
            </a:endParaRPr>
          </a:p>
        </p:txBody>
      </p:sp>
      <p:sp>
        <p:nvSpPr>
          <p:cNvPr id="147" name="Google Shape;147;p31"/>
          <p:cNvSpPr txBox="1">
            <a:spLocks noGrp="1"/>
          </p:cNvSpPr>
          <p:nvPr>
            <p:ph type="body" idx="1"/>
          </p:nvPr>
        </p:nvSpPr>
        <p:spPr>
          <a:xfrm>
            <a:off x="87100" y="1284825"/>
            <a:ext cx="8520600" cy="33402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274E13"/>
              </a:buClr>
              <a:buSzPts val="2100"/>
              <a:buFont typeface="Heebo"/>
              <a:buChar char="●"/>
            </a:pPr>
            <a:r>
              <a:rPr lang="en" sz="2100" dirty="0">
                <a:solidFill>
                  <a:srgbClr val="274E13"/>
                </a:solidFill>
                <a:latin typeface="+mj-lt"/>
                <a:ea typeface="Heebo"/>
                <a:cs typeface="Heebo"/>
                <a:sym typeface="Heebo"/>
              </a:rPr>
              <a:t>Building and understanding complexity of relationships</a:t>
            </a:r>
            <a:endParaRPr sz="2100" dirty="0">
              <a:solidFill>
                <a:srgbClr val="274E13"/>
              </a:solidFill>
              <a:latin typeface="+mj-lt"/>
              <a:ea typeface="Heebo"/>
              <a:cs typeface="Heebo"/>
              <a:sym typeface="Heebo"/>
            </a:endParaRPr>
          </a:p>
          <a:p>
            <a:pPr marL="457200" lvl="0" indent="-361950" algn="l" rtl="0">
              <a:spcBef>
                <a:spcPts val="0"/>
              </a:spcBef>
              <a:spcAft>
                <a:spcPts val="0"/>
              </a:spcAft>
              <a:buClr>
                <a:srgbClr val="274E13"/>
              </a:buClr>
              <a:buSzPts val="2100"/>
              <a:buFont typeface="Heebo"/>
              <a:buChar char="●"/>
            </a:pPr>
            <a:r>
              <a:rPr lang="en" sz="2100" dirty="0">
                <a:solidFill>
                  <a:srgbClr val="274E13"/>
                </a:solidFill>
                <a:latin typeface="+mj-lt"/>
                <a:ea typeface="Heebo"/>
                <a:cs typeface="Heebo"/>
                <a:sym typeface="Heebo"/>
              </a:rPr>
              <a:t>Relating to communities as partners and allies</a:t>
            </a:r>
            <a:endParaRPr sz="2100" dirty="0">
              <a:solidFill>
                <a:srgbClr val="274E13"/>
              </a:solidFill>
              <a:latin typeface="+mj-lt"/>
              <a:ea typeface="Heebo"/>
              <a:cs typeface="Heebo"/>
              <a:sym typeface="Heebo"/>
            </a:endParaRPr>
          </a:p>
          <a:p>
            <a:pPr marL="457200" lvl="0" indent="-361950" algn="l" rtl="0">
              <a:spcBef>
                <a:spcPts val="0"/>
              </a:spcBef>
              <a:spcAft>
                <a:spcPts val="0"/>
              </a:spcAft>
              <a:buClr>
                <a:srgbClr val="274E13"/>
              </a:buClr>
              <a:buSzPts val="2100"/>
              <a:buFont typeface="Heebo"/>
              <a:buChar char="●"/>
            </a:pPr>
            <a:r>
              <a:rPr lang="en" sz="2100" dirty="0">
                <a:solidFill>
                  <a:srgbClr val="274E13"/>
                </a:solidFill>
                <a:latin typeface="+mj-lt"/>
                <a:ea typeface="Heebo"/>
                <a:cs typeface="Heebo"/>
                <a:sym typeface="Heebo"/>
              </a:rPr>
              <a:t>Creating an environment where all learn from each other and can contribute and grow</a:t>
            </a:r>
            <a:endParaRPr sz="2100" dirty="0">
              <a:solidFill>
                <a:srgbClr val="274E13"/>
              </a:solidFill>
              <a:latin typeface="+mj-lt"/>
              <a:ea typeface="Heebo"/>
              <a:cs typeface="Heebo"/>
              <a:sym typeface="Heebo"/>
            </a:endParaRPr>
          </a:p>
          <a:p>
            <a:pPr marL="457200" lvl="0" indent="-361950" algn="l" rtl="0">
              <a:spcBef>
                <a:spcPts val="0"/>
              </a:spcBef>
              <a:spcAft>
                <a:spcPts val="0"/>
              </a:spcAft>
              <a:buClr>
                <a:srgbClr val="274E13"/>
              </a:buClr>
              <a:buSzPts val="2100"/>
              <a:buFont typeface="Heebo"/>
              <a:buChar char="●"/>
            </a:pPr>
            <a:r>
              <a:rPr lang="en" sz="2100" dirty="0">
                <a:solidFill>
                  <a:srgbClr val="274E13"/>
                </a:solidFill>
                <a:latin typeface="+mj-lt"/>
                <a:ea typeface="Heebo"/>
                <a:cs typeface="Heebo"/>
                <a:sym typeface="Heebo"/>
              </a:rPr>
              <a:t>Cultivating and practicing compassion and ethical solidarity</a:t>
            </a:r>
            <a:endParaRPr sz="2100" dirty="0">
              <a:solidFill>
                <a:srgbClr val="274E13"/>
              </a:solidFill>
              <a:latin typeface="+mj-lt"/>
              <a:ea typeface="Heebo"/>
              <a:cs typeface="Heebo"/>
              <a:sym typeface="Heebo"/>
            </a:endParaRPr>
          </a:p>
          <a:p>
            <a:pPr marL="457200" lvl="0" indent="-361950" algn="l" rtl="0">
              <a:spcBef>
                <a:spcPts val="0"/>
              </a:spcBef>
              <a:spcAft>
                <a:spcPts val="0"/>
              </a:spcAft>
              <a:buClr>
                <a:srgbClr val="274E13"/>
              </a:buClr>
              <a:buSzPts val="2100"/>
              <a:buFont typeface="Heebo"/>
              <a:buChar char="●"/>
            </a:pPr>
            <a:r>
              <a:rPr lang="en" sz="2100" dirty="0">
                <a:solidFill>
                  <a:srgbClr val="274E13"/>
                </a:solidFill>
                <a:latin typeface="+mj-lt"/>
                <a:ea typeface="Heebo"/>
                <a:cs typeface="Heebo"/>
                <a:sym typeface="Heebo"/>
              </a:rPr>
              <a:t>Working to distribute power and accountability equitably between all partners</a:t>
            </a:r>
            <a:endParaRPr sz="2100" dirty="0">
              <a:solidFill>
                <a:srgbClr val="274E13"/>
              </a:solidFill>
              <a:latin typeface="+mj-lt"/>
              <a:ea typeface="Heebo"/>
              <a:cs typeface="Heebo"/>
              <a:sym typeface="Heebo"/>
            </a:endParaRPr>
          </a:p>
          <a:p>
            <a:pPr marL="457200" lvl="0" indent="-361950" algn="l" rtl="0">
              <a:spcBef>
                <a:spcPts val="0"/>
              </a:spcBef>
              <a:spcAft>
                <a:spcPts val="0"/>
              </a:spcAft>
              <a:buClr>
                <a:srgbClr val="274E13"/>
              </a:buClr>
              <a:buSzPts val="2100"/>
              <a:buFont typeface="Heebo"/>
              <a:buChar char="●"/>
            </a:pPr>
            <a:r>
              <a:rPr lang="en" sz="2100" dirty="0">
                <a:solidFill>
                  <a:srgbClr val="274E13"/>
                </a:solidFill>
                <a:latin typeface="+mj-lt"/>
                <a:ea typeface="Heebo"/>
                <a:cs typeface="Heebo"/>
                <a:sym typeface="Heebo"/>
              </a:rPr>
              <a:t>Collectively defining shared purpose and co-creating visions</a:t>
            </a:r>
            <a:endParaRPr sz="2100" dirty="0">
              <a:solidFill>
                <a:srgbClr val="274E13"/>
              </a:solidFill>
              <a:latin typeface="+mj-lt"/>
              <a:ea typeface="Heebo"/>
              <a:cs typeface="Heebo"/>
              <a:sym typeface="Heebo"/>
            </a:endParaRPr>
          </a:p>
          <a:p>
            <a:pPr marL="0" lvl="0" indent="0" algn="l" rtl="0">
              <a:spcBef>
                <a:spcPts val="1200"/>
              </a:spcBef>
              <a:spcAft>
                <a:spcPts val="1200"/>
              </a:spcAft>
              <a:buNone/>
            </a:pPr>
            <a:endParaRPr dirty="0"/>
          </a:p>
        </p:txBody>
      </p:sp>
      <p:pic>
        <p:nvPicPr>
          <p:cNvPr id="2" name="Picture 1">
            <a:extLst>
              <a:ext uri="{FF2B5EF4-FFF2-40B4-BE49-F238E27FC236}">
                <a16:creationId xmlns:a16="http://schemas.microsoft.com/office/drawing/2014/main" id="{B25BF01B-E1A7-5832-4CBD-7EF9B330C961}"/>
              </a:ext>
            </a:extLst>
          </p:cNvPr>
          <p:cNvPicPr>
            <a:picLocks noChangeAspect="1"/>
          </p:cNvPicPr>
          <p:nvPr/>
        </p:nvPicPr>
        <p:blipFill>
          <a:blip r:embed="rId3"/>
          <a:stretch>
            <a:fillRect/>
          </a:stretch>
        </p:blipFill>
        <p:spPr>
          <a:xfrm>
            <a:off x="8077577" y="4709998"/>
            <a:ext cx="752476" cy="300038"/>
          </a:xfrm>
          <a:prstGeom prst="rect">
            <a:avLst/>
          </a:prstGeom>
        </p:spPr>
      </p:pic>
      <p:sp>
        <p:nvSpPr>
          <p:cNvPr id="3" name="Slide Number Placeholder 2">
            <a:extLst>
              <a:ext uri="{FF2B5EF4-FFF2-40B4-BE49-F238E27FC236}">
                <a16:creationId xmlns:a16="http://schemas.microsoft.com/office/drawing/2014/main" id="{62F05F1A-FFC0-1AAF-1FE9-1690C7CDF1A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1630</TotalTime>
  <Words>963</Words>
  <Application>Microsoft Office PowerPoint</Application>
  <PresentationFormat>On-screen Show (16:9)</PresentationFormat>
  <Paragraphs>110</Paragraphs>
  <Slides>18</Slides>
  <Notes>14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18</vt:i4>
      </vt:variant>
    </vt:vector>
  </HeadingPairs>
  <TitlesOfParts>
    <vt:vector size="31" baseType="lpstr">
      <vt:lpstr>Handlee</vt:lpstr>
      <vt:lpstr>Calibri</vt:lpstr>
      <vt:lpstr>Archivo Narrow</vt:lpstr>
      <vt:lpstr>Fira Sans Extra Condensed</vt:lpstr>
      <vt:lpstr>Source Code Pro</vt:lpstr>
      <vt:lpstr>Caveat</vt:lpstr>
      <vt:lpstr>Heebo</vt:lpstr>
      <vt:lpstr>Arial</vt:lpstr>
      <vt:lpstr>Asap Condensed</vt:lpstr>
      <vt:lpstr>Amatic SC</vt:lpstr>
      <vt:lpstr>Roboto</vt:lpstr>
      <vt:lpstr>Simple Light</vt:lpstr>
      <vt:lpstr>Beach Day</vt:lpstr>
      <vt:lpstr>PowerPoint Presentation</vt:lpstr>
      <vt:lpstr>COMMUNITY ENGAGEMENT </vt:lpstr>
      <vt:lpstr>Look at the following headline </vt:lpstr>
      <vt:lpstr>What creates success in community engagement?</vt:lpstr>
      <vt:lpstr>PowerPoint Presentation</vt:lpstr>
      <vt:lpstr>What is Community Engagement all about?    It means moving beyond awareness to take action that creates meaningful change for a sustainable future.</vt:lpstr>
      <vt:lpstr>PowerPoint Presentation</vt:lpstr>
      <vt:lpstr>Now match Reciprocity, Dialogue, Reflection, Reflexivity with the definitions below. Then compare your own definition with these. Where do you match? Where could you add more? </vt:lpstr>
      <vt:lpstr>Principles of Engagement   IB Definition: Reciprocity</vt:lpstr>
      <vt:lpstr>Principles of Engagement: Reciprocity</vt:lpstr>
      <vt:lpstr>Principles of Engagement IB Definition: Dialogue</vt:lpstr>
      <vt:lpstr>Principles of Engagement  Dialogue </vt:lpstr>
      <vt:lpstr>Principles of Engagement  IB Definition:  Reflection </vt:lpstr>
      <vt:lpstr>Principles of Engagement: Reflection </vt:lpstr>
      <vt:lpstr>Principles of Engagement  IB Definition: Reflexivity</vt:lpstr>
      <vt:lpstr>Principles of Engagement: Reflexivity </vt:lpstr>
      <vt:lpstr>Community Engagement Brainstorm</vt:lpstr>
      <vt:lpstr>And finally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Rebecca Austin Pickard</dc:creator>
  <cp:lastModifiedBy>Rebecca Austin Pickard</cp:lastModifiedBy>
  <cp:revision>1</cp:revision>
  <dcterms:modified xsi:type="dcterms:W3CDTF">2026-04-07T15:10:15Z</dcterms:modified>
</cp:coreProperties>
</file>